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34"/>
  </p:notesMasterIdLst>
  <p:sldIdLst>
    <p:sldId id="1661" r:id="rId5"/>
    <p:sldId id="2147479102" r:id="rId6"/>
    <p:sldId id="2147482893" r:id="rId7"/>
    <p:sldId id="2147482894" r:id="rId8"/>
    <p:sldId id="2147482895" r:id="rId9"/>
    <p:sldId id="2147482905" r:id="rId10"/>
    <p:sldId id="2147482906" r:id="rId11"/>
    <p:sldId id="2147482900" r:id="rId12"/>
    <p:sldId id="2147482896" r:id="rId13"/>
    <p:sldId id="2147482910" r:id="rId14"/>
    <p:sldId id="2147482911" r:id="rId15"/>
    <p:sldId id="2147482912" r:id="rId16"/>
    <p:sldId id="2147482913" r:id="rId17"/>
    <p:sldId id="2147482914" r:id="rId18"/>
    <p:sldId id="2147482915" r:id="rId19"/>
    <p:sldId id="2147482897" r:id="rId20"/>
    <p:sldId id="2147482898" r:id="rId21"/>
    <p:sldId id="2147482901" r:id="rId22"/>
    <p:sldId id="2147482907" r:id="rId23"/>
    <p:sldId id="2147482908" r:id="rId24"/>
    <p:sldId id="2147482902" r:id="rId25"/>
    <p:sldId id="2147482903" r:id="rId26"/>
    <p:sldId id="2147482904" r:id="rId27"/>
    <p:sldId id="2147482918" r:id="rId28"/>
    <p:sldId id="2147482919" r:id="rId29"/>
    <p:sldId id="2147482920" r:id="rId30"/>
    <p:sldId id="2147482916" r:id="rId31"/>
    <p:sldId id="2147482917" r:id="rId32"/>
    <p:sldId id="2147479101" r:id="rId33"/>
  </p:sldIdLst>
  <p:sldSz cx="12192000" cy="6858000"/>
  <p:notesSz cx="6858000" cy="9144000"/>
  <p:embeddedFontLst>
    <p:embeddedFont>
      <p:font typeface="Aptos SemiBold" panose="020B0004020202020204" pitchFamily="34" charset="0"/>
      <p:regular r:id="rId35"/>
      <p:bold r:id="rId36"/>
      <p:italic r:id="rId37"/>
      <p:boldItalic r:id="rId38"/>
    </p:embeddedFont>
    <p:embeddedFont>
      <p:font typeface="Cascadia Code" panose="020B06090200000200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Segoe Sans Display" pitchFamily="2" charset="0"/>
      <p:regular r:id="rId47"/>
      <p:bold r:id="rId48"/>
      <p:italic r:id="rId49"/>
      <p:boldItalic r:id="rId50"/>
    </p:embeddedFont>
    <p:embeddedFont>
      <p:font typeface="Segoe Sans Display Semibold" pitchFamily="2" charset="0"/>
      <p:regular r:id="rId51"/>
      <p:bold r:id="rId52"/>
      <p:italic r:id="rId53"/>
      <p:boldItalic r:id="rId54"/>
    </p:embeddedFont>
    <p:embeddedFont>
      <p:font typeface="Segoe Sans Display Semilight" pitchFamily="2" charset="0"/>
      <p:regular r:id="rId55"/>
      <p:italic r:id="rId56"/>
    </p:embeddedFont>
    <p:embeddedFont>
      <p:font typeface="Segoe Sans Text" pitchFamily="2" charset="0"/>
      <p:regular r:id="rId57"/>
      <p:bold r:id="rId58"/>
      <p:italic r:id="rId59"/>
      <p:boldItalic r:id="rId60"/>
    </p:embeddedFont>
    <p:embeddedFont>
      <p:font typeface="Segoe Sans Text Semibold" pitchFamily="2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Segoe UI Semibold" panose="020B0502040204020203" pitchFamily="34" charset="0"/>
      <p:regular r:id="rId69"/>
      <p:bold r:id="rId70"/>
      <p:boldItalic r:id="rId71"/>
    </p:embeddedFont>
    <p:embeddedFont>
      <p:font typeface="Segoe UI Variable Display Semib" panose="020B0502040204020203" pitchFamily="34" charset="0"/>
      <p:regular r:id="rId72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E3EF2-0320-E940-A171-A15C16811A39}" v="55" dt="2026-01-20T05:27:05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2050" autoAdjust="0"/>
  </p:normalViewPr>
  <p:slideViewPr>
    <p:cSldViewPr snapToGrid="0">
      <p:cViewPr varScale="1">
        <p:scale>
          <a:sx n="139" d="100"/>
          <a:sy n="139" d="100"/>
        </p:scale>
        <p:origin x="168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font" Target="fonts/font3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2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font" Target="fonts/font35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72" Type="http://schemas.openxmlformats.org/officeDocument/2006/relationships/font" Target="fonts/font38.fntdata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font" Target="fonts/font33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font" Target="fonts/font36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73" Type="http://schemas.openxmlformats.org/officeDocument/2006/relationships/font" Target="fonts/font39.fntdata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3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05:31:00.597" v="1084" actId="20577"/>
      <pc:docMkLst>
        <pc:docMk/>
      </pc:docMkLst>
      <pc:sldChg chg="modSp mod">
        <pc:chgData name="Justin Yoo" userId="72290f8e-9d14-4509-9bdc-6837d2b9e6e4" providerId="ADAL" clId="{7D57C4C3-1E43-54D6-97BB-6033EB1E9F22}" dt="2026-01-20T04:37:31.259" v="71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4:37:31.259" v="71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4:37:08.750" v="26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4:37:34.901" v="7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4:37:00.350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4:37:00.350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4:39:01.525" v="132" actId="20577"/>
        <pc:sldMkLst>
          <pc:docMk/>
          <pc:sldMk cId="3368959854" sldId="2147479102"/>
        </pc:sldMkLst>
        <pc:spChg chg="del mod ord">
          <ac:chgData name="Justin Yoo" userId="72290f8e-9d14-4509-9bdc-6837d2b9e6e4" providerId="ADAL" clId="{7D57C4C3-1E43-54D6-97BB-6033EB1E9F22}" dt="2026-01-20T04:37:49.072" v="75" actId="700"/>
          <ac:spMkLst>
            <pc:docMk/>
            <pc:sldMk cId="3368959854" sldId="2147479102"/>
            <ac:spMk id="2" creationId="{96E00297-E8CD-92FB-A304-928FBA301E32}"/>
          </ac:spMkLst>
        </pc:spChg>
        <pc:spChg chg="del">
          <ac:chgData name="Justin Yoo" userId="72290f8e-9d14-4509-9bdc-6837d2b9e6e4" providerId="ADAL" clId="{7D57C4C3-1E43-54D6-97BB-6033EB1E9F22}" dt="2026-01-20T04:37:49.072" v="75" actId="700"/>
          <ac:spMkLst>
            <pc:docMk/>
            <pc:sldMk cId="3368959854" sldId="2147479102"/>
            <ac:spMk id="3" creationId="{DE39C469-CE71-3F46-474A-2A41ACD7B1B7}"/>
          </ac:spMkLst>
        </pc:spChg>
        <pc:spChg chg="add mod ord">
          <ac:chgData name="Justin Yoo" userId="72290f8e-9d14-4509-9bdc-6837d2b9e6e4" providerId="ADAL" clId="{7D57C4C3-1E43-54D6-97BB-6033EB1E9F22}" dt="2026-01-20T04:39:01.525" v="132" actId="20577"/>
          <ac:spMkLst>
            <pc:docMk/>
            <pc:sldMk cId="3368959854" sldId="2147479102"/>
            <ac:spMk id="4" creationId="{9756D13B-D261-6CBA-8E83-32B64CB1EF19}"/>
          </ac:spMkLst>
        </pc:spChg>
      </pc:sldChg>
      <pc:sldChg chg="del">
        <pc:chgData name="Justin Yoo" userId="72290f8e-9d14-4509-9bdc-6837d2b9e6e4" providerId="ADAL" clId="{7D57C4C3-1E43-54D6-97BB-6033EB1E9F22}" dt="2026-01-20T04:37:37.691" v="73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4:37:34.901" v="7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4:37:34.901" v="7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4:37:37.691" v="7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4:37:37.691" v="7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4:37:00.350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4:37:00.350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4:37:00.350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4:37:34.901" v="7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4:37:34.901" v="72" actId="2696"/>
        <pc:sldMkLst>
          <pc:docMk/>
          <pc:sldMk cId="2294020184" sldId="2147480148"/>
        </pc:sldMkLst>
      </pc:sldChg>
      <pc:sldChg chg="add">
        <pc:chgData name="Justin Yoo" userId="72290f8e-9d14-4509-9bdc-6837d2b9e6e4" providerId="ADAL" clId="{7D57C4C3-1E43-54D6-97BB-6033EB1E9F22}" dt="2026-01-20T04:38:40.335" v="76"/>
        <pc:sldMkLst>
          <pc:docMk/>
          <pc:sldMk cId="620776576" sldId="2147482893"/>
        </pc:sldMkLst>
      </pc:sldChg>
      <pc:sldChg chg="modSp add mod">
        <pc:chgData name="Justin Yoo" userId="72290f8e-9d14-4509-9bdc-6837d2b9e6e4" providerId="ADAL" clId="{7D57C4C3-1E43-54D6-97BB-6033EB1E9F22}" dt="2026-01-20T04:47:05.481" v="339" actId="1076"/>
        <pc:sldMkLst>
          <pc:docMk/>
          <pc:sldMk cId="3112590453" sldId="2147482894"/>
        </pc:sldMkLst>
        <pc:spChg chg="mod">
          <ac:chgData name="Justin Yoo" userId="72290f8e-9d14-4509-9bdc-6837d2b9e6e4" providerId="ADAL" clId="{7D57C4C3-1E43-54D6-97BB-6033EB1E9F22}" dt="2026-01-20T04:47:05.481" v="339" actId="1076"/>
          <ac:spMkLst>
            <pc:docMk/>
            <pc:sldMk cId="3112590453" sldId="2147482894"/>
            <ac:spMk id="30" creationId="{3975091E-FE50-7C03-9251-DA0760BB127D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20T05:01:30.468" v="639" actId="207"/>
        <pc:sldMkLst>
          <pc:docMk/>
          <pc:sldMk cId="2070034882" sldId="2147482895"/>
        </pc:sldMkLst>
        <pc:spChg chg="del">
          <ac:chgData name="Justin Yoo" userId="72290f8e-9d14-4509-9bdc-6837d2b9e6e4" providerId="ADAL" clId="{7D57C4C3-1E43-54D6-97BB-6033EB1E9F22}" dt="2026-01-20T04:39:42.652" v="134" actId="700"/>
          <ac:spMkLst>
            <pc:docMk/>
            <pc:sldMk cId="2070034882" sldId="2147482895"/>
            <ac:spMk id="2" creationId="{127B05E7-653F-8D16-B815-A4B124EE48EE}"/>
          </ac:spMkLst>
        </pc:spChg>
        <pc:spChg chg="add mod">
          <ac:chgData name="Justin Yoo" userId="72290f8e-9d14-4509-9bdc-6837d2b9e6e4" providerId="ADAL" clId="{7D57C4C3-1E43-54D6-97BB-6033EB1E9F22}" dt="2026-01-20T05:00:57.410" v="626" actId="6549"/>
          <ac:spMkLst>
            <pc:docMk/>
            <pc:sldMk cId="2070034882" sldId="2147482895"/>
            <ac:spMk id="3" creationId="{CA044DA5-0FDE-75E0-1B5A-F42F01AAE313}"/>
          </ac:spMkLst>
        </pc:spChg>
        <pc:spChg chg="add del mod">
          <ac:chgData name="Justin Yoo" userId="72290f8e-9d14-4509-9bdc-6837d2b9e6e4" providerId="ADAL" clId="{7D57C4C3-1E43-54D6-97BB-6033EB1E9F22}" dt="2026-01-20T04:47:55.455" v="346" actId="21"/>
          <ac:spMkLst>
            <pc:docMk/>
            <pc:sldMk cId="2070034882" sldId="2147482895"/>
            <ac:spMk id="4" creationId="{E4A6A811-B9BE-359F-5AB3-102F4B5FE7EB}"/>
          </ac:spMkLst>
        </pc:spChg>
        <pc:spChg chg="add mod">
          <ac:chgData name="Justin Yoo" userId="72290f8e-9d14-4509-9bdc-6837d2b9e6e4" providerId="ADAL" clId="{7D57C4C3-1E43-54D6-97BB-6033EB1E9F22}" dt="2026-01-20T05:01:30.468" v="639" actId="207"/>
          <ac:spMkLst>
            <pc:docMk/>
            <pc:sldMk cId="2070034882" sldId="2147482895"/>
            <ac:spMk id="5" creationId="{30590694-75F3-E493-D170-8C28BAA52CE0}"/>
          </ac:spMkLst>
        </pc:spChg>
      </pc:sldChg>
      <pc:sldChg chg="modSp add mod">
        <pc:chgData name="Justin Yoo" userId="72290f8e-9d14-4509-9bdc-6837d2b9e6e4" providerId="ADAL" clId="{7D57C4C3-1E43-54D6-97BB-6033EB1E9F22}" dt="2026-01-20T04:46:59.895" v="338" actId="20577"/>
        <pc:sldMkLst>
          <pc:docMk/>
          <pc:sldMk cId="697011032" sldId="2147482896"/>
        </pc:sldMkLst>
        <pc:spChg chg="mod">
          <ac:chgData name="Justin Yoo" userId="72290f8e-9d14-4509-9bdc-6837d2b9e6e4" providerId="ADAL" clId="{7D57C4C3-1E43-54D6-97BB-6033EB1E9F22}" dt="2026-01-20T04:46:59.895" v="338" actId="20577"/>
          <ac:spMkLst>
            <pc:docMk/>
            <pc:sldMk cId="697011032" sldId="2147482896"/>
            <ac:spMk id="4" creationId="{EE74BD35-978B-AEF6-ABD8-5091EF2F0847}"/>
          </ac:spMkLst>
        </pc:spChg>
      </pc:sldChg>
      <pc:sldChg chg="add">
        <pc:chgData name="Justin Yoo" userId="72290f8e-9d14-4509-9bdc-6837d2b9e6e4" providerId="ADAL" clId="{7D57C4C3-1E43-54D6-97BB-6033EB1E9F22}" dt="2026-01-20T04:46:43.688" v="308"/>
        <pc:sldMkLst>
          <pc:docMk/>
          <pc:sldMk cId="4071487917" sldId="2147482897"/>
        </pc:sldMkLst>
      </pc:sldChg>
      <pc:sldChg chg="add">
        <pc:chgData name="Justin Yoo" userId="72290f8e-9d14-4509-9bdc-6837d2b9e6e4" providerId="ADAL" clId="{7D57C4C3-1E43-54D6-97BB-6033EB1E9F22}" dt="2026-01-20T04:46:43.688" v="308"/>
        <pc:sldMkLst>
          <pc:docMk/>
          <pc:sldMk cId="3065138274" sldId="2147482898"/>
        </pc:sldMkLst>
      </pc:sldChg>
      <pc:sldChg chg="add del">
        <pc:chgData name="Justin Yoo" userId="72290f8e-9d14-4509-9bdc-6837d2b9e6e4" providerId="ADAL" clId="{7D57C4C3-1E43-54D6-97BB-6033EB1E9F22}" dt="2026-01-20T04:49:49.352" v="438" actId="2696"/>
        <pc:sldMkLst>
          <pc:docMk/>
          <pc:sldMk cId="2930125033" sldId="2147482899"/>
        </pc:sldMkLst>
      </pc:sldChg>
      <pc:sldChg chg="modSp new mod ord">
        <pc:chgData name="Justin Yoo" userId="72290f8e-9d14-4509-9bdc-6837d2b9e6e4" providerId="ADAL" clId="{7D57C4C3-1E43-54D6-97BB-6033EB1E9F22}" dt="2026-01-20T05:01:50.232" v="640" actId="20578"/>
        <pc:sldMkLst>
          <pc:docMk/>
          <pc:sldMk cId="3029209133" sldId="2147482900"/>
        </pc:sldMkLst>
        <pc:spChg chg="mod">
          <ac:chgData name="Justin Yoo" userId="72290f8e-9d14-4509-9bdc-6837d2b9e6e4" providerId="ADAL" clId="{7D57C4C3-1E43-54D6-97BB-6033EB1E9F22}" dt="2026-01-20T04:49:26.902" v="435" actId="20577"/>
          <ac:spMkLst>
            <pc:docMk/>
            <pc:sldMk cId="3029209133" sldId="2147482900"/>
            <ac:spMk id="2" creationId="{2F154718-7DAD-89E2-9FD3-8CC3EF4E3879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5:03:35.790" v="653" actId="207"/>
        <pc:sldMkLst>
          <pc:docMk/>
          <pc:sldMk cId="2620791250" sldId="2147482901"/>
        </pc:sldMkLst>
        <pc:spChg chg="add mod">
          <ac:chgData name="Justin Yoo" userId="72290f8e-9d14-4509-9bdc-6837d2b9e6e4" providerId="ADAL" clId="{7D57C4C3-1E43-54D6-97BB-6033EB1E9F22}" dt="2026-01-20T05:03:35.790" v="653" actId="207"/>
          <ac:spMkLst>
            <pc:docMk/>
            <pc:sldMk cId="2620791250" sldId="2147482901"/>
            <ac:spMk id="2" creationId="{119DF094-1751-F797-5735-FC25EA51F9C5}"/>
          </ac:spMkLst>
        </pc:spChg>
        <pc:spChg chg="mod">
          <ac:chgData name="Justin Yoo" userId="72290f8e-9d14-4509-9bdc-6837d2b9e6e4" providerId="ADAL" clId="{7D57C4C3-1E43-54D6-97BB-6033EB1E9F22}" dt="2026-01-20T04:59:42.903" v="591" actId="20577"/>
          <ac:spMkLst>
            <pc:docMk/>
            <pc:sldMk cId="2620791250" sldId="2147482901"/>
            <ac:spMk id="3" creationId="{31F1650B-1BCF-E52B-BE4B-863662C600AB}"/>
          </ac:spMkLst>
        </pc:spChg>
        <pc:spChg chg="del">
          <ac:chgData name="Justin Yoo" userId="72290f8e-9d14-4509-9bdc-6837d2b9e6e4" providerId="ADAL" clId="{7D57C4C3-1E43-54D6-97BB-6033EB1E9F22}" dt="2026-01-20T04:50:42.093" v="446" actId="478"/>
          <ac:spMkLst>
            <pc:docMk/>
            <pc:sldMk cId="2620791250" sldId="2147482901"/>
            <ac:spMk id="5" creationId="{3AB459FE-52C9-55C1-6021-14AD2B2F81BD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5:00:26.587" v="613" actId="1076"/>
        <pc:sldMkLst>
          <pc:docMk/>
          <pc:sldMk cId="729681613" sldId="2147482902"/>
        </pc:sldMkLst>
        <pc:spChg chg="mod">
          <ac:chgData name="Justin Yoo" userId="72290f8e-9d14-4509-9bdc-6837d2b9e6e4" providerId="ADAL" clId="{7D57C4C3-1E43-54D6-97BB-6033EB1E9F22}" dt="2026-01-20T05:00:26.587" v="613" actId="1076"/>
          <ac:spMkLst>
            <pc:docMk/>
            <pc:sldMk cId="729681613" sldId="2147482902"/>
            <ac:spMk id="2" creationId="{B9511B1D-ED1C-CAD7-4E95-10EC58CDCF47}"/>
          </ac:spMkLst>
        </pc:spChg>
        <pc:spChg chg="mod">
          <ac:chgData name="Justin Yoo" userId="72290f8e-9d14-4509-9bdc-6837d2b9e6e4" providerId="ADAL" clId="{7D57C4C3-1E43-54D6-97BB-6033EB1E9F22}" dt="2026-01-20T05:00:21.443" v="612" actId="20577"/>
          <ac:spMkLst>
            <pc:docMk/>
            <pc:sldMk cId="729681613" sldId="2147482902"/>
            <ac:spMk id="3" creationId="{6E4759AB-535A-4854-E6BE-F6FF05D5B3F1}"/>
          </ac:spMkLst>
        </pc:spChg>
        <pc:spChg chg="add mod">
          <ac:chgData name="Justin Yoo" userId="72290f8e-9d14-4509-9bdc-6837d2b9e6e4" providerId="ADAL" clId="{7D57C4C3-1E43-54D6-97BB-6033EB1E9F22}" dt="2026-01-20T04:54:22.392" v="522" actId="1036"/>
          <ac:spMkLst>
            <pc:docMk/>
            <pc:sldMk cId="729681613" sldId="2147482902"/>
            <ac:spMk id="5" creationId="{E1F4483B-1F32-398E-9C77-B5FE54FBBFA3}"/>
          </ac:spMkLst>
        </pc:spChg>
        <pc:cxnChg chg="add del mod">
          <ac:chgData name="Justin Yoo" userId="72290f8e-9d14-4509-9bdc-6837d2b9e6e4" providerId="ADAL" clId="{7D57C4C3-1E43-54D6-97BB-6033EB1E9F22}" dt="2026-01-20T04:53:30.573" v="511" actId="478"/>
          <ac:cxnSpMkLst>
            <pc:docMk/>
            <pc:sldMk cId="729681613" sldId="2147482902"/>
            <ac:cxnSpMk id="4" creationId="{38D7507B-5640-EA3B-FA20-143E172632B8}"/>
          </ac:cxnSpMkLst>
        </pc:cxnChg>
      </pc:sldChg>
      <pc:sldChg chg="addSp delSp modSp add mod">
        <pc:chgData name="Justin Yoo" userId="72290f8e-9d14-4509-9bdc-6837d2b9e6e4" providerId="ADAL" clId="{7D57C4C3-1E43-54D6-97BB-6033EB1E9F22}" dt="2026-01-20T04:57:34.037" v="565"/>
        <pc:sldMkLst>
          <pc:docMk/>
          <pc:sldMk cId="752125065" sldId="2147482903"/>
        </pc:sldMkLst>
        <pc:spChg chg="del">
          <ac:chgData name="Justin Yoo" userId="72290f8e-9d14-4509-9bdc-6837d2b9e6e4" providerId="ADAL" clId="{7D57C4C3-1E43-54D6-97BB-6033EB1E9F22}" dt="2026-01-20T04:54:58.096" v="524" actId="478"/>
          <ac:spMkLst>
            <pc:docMk/>
            <pc:sldMk cId="752125065" sldId="2147482903"/>
            <ac:spMk id="2" creationId="{C0D371D4-56AD-C85D-2E40-DC5B32228E1A}"/>
          </ac:spMkLst>
        </pc:spChg>
        <pc:spChg chg="mod">
          <ac:chgData name="Justin Yoo" userId="72290f8e-9d14-4509-9bdc-6837d2b9e6e4" providerId="ADAL" clId="{7D57C4C3-1E43-54D6-97BB-6033EB1E9F22}" dt="2026-01-20T04:57:32.834" v="564" actId="207"/>
          <ac:spMkLst>
            <pc:docMk/>
            <pc:sldMk cId="752125065" sldId="2147482903"/>
            <ac:spMk id="3" creationId="{5883F7CF-C1C5-8F68-3BE6-7769882873A8}"/>
          </ac:spMkLst>
        </pc:spChg>
        <pc:spChg chg="add del mod">
          <ac:chgData name="Justin Yoo" userId="72290f8e-9d14-4509-9bdc-6837d2b9e6e4" providerId="ADAL" clId="{7D57C4C3-1E43-54D6-97BB-6033EB1E9F22}" dt="2026-01-20T04:57:30.906" v="563" actId="21"/>
          <ac:spMkLst>
            <pc:docMk/>
            <pc:sldMk cId="752125065" sldId="2147482903"/>
            <ac:spMk id="4" creationId="{1A478B49-4D59-1F1A-85E2-A10BE4DF1E20}"/>
          </ac:spMkLst>
        </pc:spChg>
        <pc:spChg chg="del">
          <ac:chgData name="Justin Yoo" userId="72290f8e-9d14-4509-9bdc-6837d2b9e6e4" providerId="ADAL" clId="{7D57C4C3-1E43-54D6-97BB-6033EB1E9F22}" dt="2026-01-20T04:55:32.548" v="531" actId="478"/>
          <ac:spMkLst>
            <pc:docMk/>
            <pc:sldMk cId="752125065" sldId="2147482903"/>
            <ac:spMk id="5" creationId="{02492F79-B5BD-FBB9-B9A9-B08C461F1E9B}"/>
          </ac:spMkLst>
        </pc:spChg>
        <pc:spChg chg="add mod">
          <ac:chgData name="Justin Yoo" userId="72290f8e-9d14-4509-9bdc-6837d2b9e6e4" providerId="ADAL" clId="{7D57C4C3-1E43-54D6-97BB-6033EB1E9F22}" dt="2026-01-20T04:57:34.037" v="565"/>
          <ac:spMkLst>
            <pc:docMk/>
            <pc:sldMk cId="752125065" sldId="2147482903"/>
            <ac:spMk id="6" creationId="{ED4B20B4-5F50-D2D0-49C7-8857B312E29F}"/>
          </ac:spMkLst>
        </pc:spChg>
      </pc:sldChg>
      <pc:sldChg chg="addSp modSp add mod">
        <pc:chgData name="Justin Yoo" userId="72290f8e-9d14-4509-9bdc-6837d2b9e6e4" providerId="ADAL" clId="{7D57C4C3-1E43-54D6-97BB-6033EB1E9F22}" dt="2026-01-20T04:58:15.181" v="571" actId="1076"/>
        <pc:sldMkLst>
          <pc:docMk/>
          <pc:sldMk cId="71712064" sldId="2147482904"/>
        </pc:sldMkLst>
        <pc:spChg chg="add mod">
          <ac:chgData name="Justin Yoo" userId="72290f8e-9d14-4509-9bdc-6837d2b9e6e4" providerId="ADAL" clId="{7D57C4C3-1E43-54D6-97BB-6033EB1E9F22}" dt="2026-01-20T04:58:15.181" v="571" actId="1076"/>
          <ac:spMkLst>
            <pc:docMk/>
            <pc:sldMk cId="71712064" sldId="2147482904"/>
            <ac:spMk id="2" creationId="{84EBA3B0-D8F9-CB0C-7BB7-EDC65E3FDF18}"/>
          </ac:spMkLst>
        </pc:spChg>
      </pc:sldChg>
      <pc:sldChg chg="add">
        <pc:chgData name="Justin Yoo" userId="72290f8e-9d14-4509-9bdc-6837d2b9e6e4" providerId="ADAL" clId="{7D57C4C3-1E43-54D6-97BB-6033EB1E9F22}" dt="2026-01-20T05:01:13.938" v="628"/>
        <pc:sldMkLst>
          <pc:docMk/>
          <pc:sldMk cId="3036835978" sldId="2147482905"/>
        </pc:sldMkLst>
      </pc:sldChg>
      <pc:sldChg chg="addSp modSp add mod">
        <pc:chgData name="Justin Yoo" userId="72290f8e-9d14-4509-9bdc-6837d2b9e6e4" providerId="ADAL" clId="{7D57C4C3-1E43-54D6-97BB-6033EB1E9F22}" dt="2026-01-20T05:02:17.875" v="646" actId="14100"/>
        <pc:sldMkLst>
          <pc:docMk/>
          <pc:sldMk cId="1038353410" sldId="2147482906"/>
        </pc:sldMkLst>
        <pc:spChg chg="add mod">
          <ac:chgData name="Justin Yoo" userId="72290f8e-9d14-4509-9bdc-6837d2b9e6e4" providerId="ADAL" clId="{7D57C4C3-1E43-54D6-97BB-6033EB1E9F22}" dt="2026-01-20T05:02:17.875" v="646" actId="14100"/>
          <ac:spMkLst>
            <pc:docMk/>
            <pc:sldMk cId="1038353410" sldId="2147482906"/>
            <ac:spMk id="2" creationId="{16360D8E-83DF-415A-94E1-8D8C57A4043D}"/>
          </ac:spMkLst>
        </pc:spChg>
      </pc:sldChg>
      <pc:sldChg chg="add">
        <pc:chgData name="Justin Yoo" userId="72290f8e-9d14-4509-9bdc-6837d2b9e6e4" providerId="ADAL" clId="{7D57C4C3-1E43-54D6-97BB-6033EB1E9F22}" dt="2026-01-20T05:03:27.128" v="647"/>
        <pc:sldMkLst>
          <pc:docMk/>
          <pc:sldMk cId="3479049692" sldId="2147482907"/>
        </pc:sldMkLst>
      </pc:sldChg>
      <pc:sldChg chg="addSp modSp add mod">
        <pc:chgData name="Justin Yoo" userId="72290f8e-9d14-4509-9bdc-6837d2b9e6e4" providerId="ADAL" clId="{7D57C4C3-1E43-54D6-97BB-6033EB1E9F22}" dt="2026-01-20T05:04:10.424" v="658" actId="14100"/>
        <pc:sldMkLst>
          <pc:docMk/>
          <pc:sldMk cId="2583124173" sldId="2147482908"/>
        </pc:sldMkLst>
        <pc:spChg chg="add mod">
          <ac:chgData name="Justin Yoo" userId="72290f8e-9d14-4509-9bdc-6837d2b9e6e4" providerId="ADAL" clId="{7D57C4C3-1E43-54D6-97BB-6033EB1E9F22}" dt="2026-01-20T05:04:10.424" v="658" actId="14100"/>
          <ac:spMkLst>
            <pc:docMk/>
            <pc:sldMk cId="2583124173" sldId="2147482908"/>
            <ac:spMk id="4" creationId="{7BFC23E2-0F53-CBB3-FB9D-378D52EBECB1}"/>
          </ac:spMkLst>
        </pc:spChg>
      </pc:sldChg>
      <pc:sldChg chg="addSp delSp modSp new add del mod chgLayout">
        <pc:chgData name="Justin Yoo" userId="72290f8e-9d14-4509-9bdc-6837d2b9e6e4" providerId="ADAL" clId="{7D57C4C3-1E43-54D6-97BB-6033EB1E9F22}" dt="2026-01-20T05:06:35.105" v="672" actId="2696"/>
        <pc:sldMkLst>
          <pc:docMk/>
          <pc:sldMk cId="1413301574" sldId="2147482909"/>
        </pc:sldMkLst>
        <pc:spChg chg="del">
          <ac:chgData name="Justin Yoo" userId="72290f8e-9d14-4509-9bdc-6837d2b9e6e4" providerId="ADAL" clId="{7D57C4C3-1E43-54D6-97BB-6033EB1E9F22}" dt="2026-01-20T05:04:54.794" v="660" actId="700"/>
          <ac:spMkLst>
            <pc:docMk/>
            <pc:sldMk cId="1413301574" sldId="2147482909"/>
            <ac:spMk id="2" creationId="{A9143806-F2A4-A8FF-F727-A9E38E5762C8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10" creationId="{E2F30D29-738E-56BA-F8D6-768A82242B19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11" creationId="{1AAC4B8D-F4A6-C9D8-011E-D162021085DB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14" creationId="{46B62B9F-790F-9726-3F3B-718E7F53E91C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35" creationId="{CB1EF62F-F2CE-8E53-1606-06E85E743D9F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36" creationId="{5AC8D737-5C40-4906-540C-364959F26C01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43" creationId="{F8A63449-02F2-C781-DD10-DE2C5CBCD932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54" creationId="{F0A38FA9-46AB-6B73-61AC-D3582AA3BD8D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58" creationId="{3528B18C-C11B-6788-D281-1BAE63746449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64" creationId="{50E473F0-5B17-B50C-2A9E-B4C9497C8CE1}"/>
          </ac:spMkLst>
        </pc:spChg>
        <pc:spChg chg="mod">
          <ac:chgData name="Justin Yoo" userId="72290f8e-9d14-4509-9bdc-6837d2b9e6e4" providerId="ADAL" clId="{7D57C4C3-1E43-54D6-97BB-6033EB1E9F22}" dt="2026-01-20T05:05:30.034" v="661"/>
          <ac:spMkLst>
            <pc:docMk/>
            <pc:sldMk cId="1413301574" sldId="2147482909"/>
            <ac:spMk id="66" creationId="{C68E31DC-D397-B04F-C678-4476BE4D3606}"/>
          </ac:spMkLst>
        </pc:spChg>
        <pc:grpChg chg="mod">
          <ac:chgData name="Justin Yoo" userId="72290f8e-9d14-4509-9bdc-6837d2b9e6e4" providerId="ADAL" clId="{7D57C4C3-1E43-54D6-97BB-6033EB1E9F22}" dt="2026-01-20T05:05:43.438" v="663" actId="12789"/>
          <ac:grpSpMkLst>
            <pc:docMk/>
            <pc:sldMk cId="1413301574" sldId="2147482909"/>
            <ac:grpSpMk id="3" creationId="{64549708-44E9-A188-9A86-B7B347BD2883}"/>
          </ac:grpSpMkLst>
        </pc:grpChg>
      </pc:sldChg>
      <pc:sldChg chg="addSp delSp modSp new mod modClrScheme chgLayout">
        <pc:chgData name="Justin Yoo" userId="72290f8e-9d14-4509-9bdc-6837d2b9e6e4" providerId="ADAL" clId="{7D57C4C3-1E43-54D6-97BB-6033EB1E9F22}" dt="2026-01-20T05:24:06.789" v="762" actId="478"/>
        <pc:sldMkLst>
          <pc:docMk/>
          <pc:sldMk cId="3034318599" sldId="2147482910"/>
        </pc:sldMkLst>
        <pc:spChg chg="topLvl">
          <ac:chgData name="Justin Yoo" userId="72290f8e-9d14-4509-9bdc-6837d2b9e6e4" providerId="ADAL" clId="{7D57C4C3-1E43-54D6-97BB-6033EB1E9F22}" dt="2026-01-20T05:12:21.427" v="747" actId="165"/>
          <ac:spMkLst>
            <pc:docMk/>
            <pc:sldMk cId="3034318599" sldId="2147482910"/>
            <ac:spMk id="5" creationId="{E983C494-3770-DB8F-4554-961C4BD45821}"/>
          </ac:spMkLst>
        </pc:spChg>
        <pc:spChg chg="topLvl">
          <ac:chgData name="Justin Yoo" userId="72290f8e-9d14-4509-9bdc-6837d2b9e6e4" providerId="ADAL" clId="{7D57C4C3-1E43-54D6-97BB-6033EB1E9F22}" dt="2026-01-20T05:12:21.427" v="747" actId="165"/>
          <ac:spMkLst>
            <pc:docMk/>
            <pc:sldMk cId="3034318599" sldId="2147482910"/>
            <ac:spMk id="6" creationId="{E335618D-14D6-89CD-9E75-B61D3F241130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9" creationId="{F83371FC-C489-D77E-60A6-E6DAE9182333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10" creationId="{E4B86FA4-0176-CCB8-93B4-436ADD0356C1}"/>
          </ac:spMkLst>
        </pc:spChg>
        <pc:spChg chg="topLvl">
          <ac:chgData name="Justin Yoo" userId="72290f8e-9d14-4509-9bdc-6837d2b9e6e4" providerId="ADAL" clId="{7D57C4C3-1E43-54D6-97BB-6033EB1E9F22}" dt="2026-01-20T05:12:21.427" v="747" actId="165"/>
          <ac:spMkLst>
            <pc:docMk/>
            <pc:sldMk cId="3034318599" sldId="2147482910"/>
            <ac:spMk id="11" creationId="{BC3E64F6-3E3E-512B-6252-252303E3603D}"/>
          </ac:spMkLst>
        </pc:spChg>
        <pc:spChg chg="de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2" creationId="{65C022B9-40C1-01D8-D070-3EED81BBD77D}"/>
          </ac:spMkLst>
        </pc:spChg>
        <pc:spChg chg="de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4" creationId="{4CA4BFE6-3FCE-4F83-969C-99E261FCC262}"/>
          </ac:spMkLst>
        </pc:spChg>
        <pc:spChg chg="del topLv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5" creationId="{C8D0DFF3-8AB3-10E9-C531-9CF349C3F1A9}"/>
          </ac:spMkLst>
        </pc:spChg>
        <pc:spChg chg="del topLv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6" creationId="{F80F305D-290F-501A-542D-9404BF55FACF}"/>
          </ac:spMkLst>
        </pc:spChg>
        <pc:spChg chg="de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7" creationId="{B446F059-2693-4455-A10B-F22A43F14021}"/>
          </ac:spMkLst>
        </pc:spChg>
        <pc:spChg chg="add del mod topLv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18" creationId="{67CE70BA-9415-02C2-DD35-AC65F8D9FEAA}"/>
          </ac:spMkLst>
        </pc:spChg>
        <pc:spChg chg="add del mod topLvl">
          <ac:chgData name="Justin Yoo" userId="72290f8e-9d14-4509-9bdc-6837d2b9e6e4" providerId="ADAL" clId="{7D57C4C3-1E43-54D6-97BB-6033EB1E9F22}" dt="2026-01-20T05:22:44.684" v="749" actId="478"/>
          <ac:spMkLst>
            <pc:docMk/>
            <pc:sldMk cId="3034318599" sldId="2147482910"/>
            <ac:spMk id="24" creationId="{9281E8D5-E74B-C256-13D8-40C8CBB39F42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29" creationId="{57E742CE-A86D-BE8C-AF6F-C20E84605AD4}"/>
          </ac:spMkLst>
        </pc:spChg>
        <pc:spChg chg="topLvl">
          <ac:chgData name="Justin Yoo" userId="72290f8e-9d14-4509-9bdc-6837d2b9e6e4" providerId="ADAL" clId="{7D57C4C3-1E43-54D6-97BB-6033EB1E9F22}" dt="2026-01-20T05:12:21.427" v="747" actId="165"/>
          <ac:spMkLst>
            <pc:docMk/>
            <pc:sldMk cId="3034318599" sldId="2147482910"/>
            <ac:spMk id="33" creationId="{7840B426-D111-AEE8-AE0E-897C069093CA}"/>
          </ac:spMkLst>
        </pc:spChg>
        <pc:spChg chg="del topLvl">
          <ac:chgData name="Justin Yoo" userId="72290f8e-9d14-4509-9bdc-6837d2b9e6e4" providerId="ADAL" clId="{7D57C4C3-1E43-54D6-97BB-6033EB1E9F22}" dt="2026-01-20T05:22:37.851" v="748" actId="478"/>
          <ac:spMkLst>
            <pc:docMk/>
            <pc:sldMk cId="3034318599" sldId="2147482910"/>
            <ac:spMk id="34" creationId="{46A89D05-ABC5-8972-0F37-A54D076F90D2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40" creationId="{0EEBD4B9-F493-A47F-5807-65D12F0298F0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44" creationId="{553E94E4-D3C4-D877-A86B-64D332944F04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45" creationId="{F7E4BA41-84BA-DED5-AE84-7EE68B1FBE15}"/>
          </ac:spMkLst>
        </pc:spChg>
        <pc:spChg chg="topLvl">
          <ac:chgData name="Justin Yoo" userId="72290f8e-9d14-4509-9bdc-6837d2b9e6e4" providerId="ADAL" clId="{7D57C4C3-1E43-54D6-97BB-6033EB1E9F22}" dt="2026-01-20T05:12:21.427" v="747" actId="165"/>
          <ac:spMkLst>
            <pc:docMk/>
            <pc:sldMk cId="3034318599" sldId="2147482910"/>
            <ac:spMk id="52" creationId="{714EBFA6-94FC-8C06-F99C-464CD5F2BC54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54" creationId="{069B70C0-670B-F129-99CE-D5AD2B3A37AB}"/>
          </ac:spMkLst>
        </pc:spChg>
        <pc:spChg chg="mod">
          <ac:chgData name="Justin Yoo" userId="72290f8e-9d14-4509-9bdc-6837d2b9e6e4" providerId="ADAL" clId="{7D57C4C3-1E43-54D6-97BB-6033EB1E9F22}" dt="2026-01-20T05:06:11.146" v="665"/>
          <ac:spMkLst>
            <pc:docMk/>
            <pc:sldMk cId="3034318599" sldId="2147482910"/>
            <ac:spMk id="55" creationId="{F4A02684-2C7E-50BE-148E-4652CD93CA92}"/>
          </ac:spMkLst>
        </pc:spChg>
        <pc:spChg chg="add mod ord">
          <ac:chgData name="Justin Yoo" userId="72290f8e-9d14-4509-9bdc-6837d2b9e6e4" providerId="ADAL" clId="{7D57C4C3-1E43-54D6-97BB-6033EB1E9F22}" dt="2026-01-20T05:07:00.275" v="746" actId="20577"/>
          <ac:spMkLst>
            <pc:docMk/>
            <pc:sldMk cId="3034318599" sldId="2147482910"/>
            <ac:spMk id="64" creationId="{F17935BA-041D-AF4A-EA31-232A414FF0CD}"/>
          </ac:spMkLst>
        </pc:spChg>
        <pc:grpChg chg="add mod">
          <ac:chgData name="Justin Yoo" userId="72290f8e-9d14-4509-9bdc-6837d2b9e6e4" providerId="ADAL" clId="{7D57C4C3-1E43-54D6-97BB-6033EB1E9F22}" dt="2026-01-20T05:06:32.574" v="671" actId="12789"/>
          <ac:grpSpMkLst>
            <pc:docMk/>
            <pc:sldMk cId="3034318599" sldId="2147482910"/>
            <ac:grpSpMk id="63" creationId="{301E09CF-AE24-5089-E1AE-ADE2F6AC8951}"/>
          </ac:grpSpMkLst>
        </pc:grpChg>
        <pc:cxnChg chg="del">
          <ac:chgData name="Justin Yoo" userId="72290f8e-9d14-4509-9bdc-6837d2b9e6e4" providerId="ADAL" clId="{7D57C4C3-1E43-54D6-97BB-6033EB1E9F22}" dt="2026-01-20T05:24:06.789" v="762" actId="478"/>
          <ac:cxnSpMkLst>
            <pc:docMk/>
            <pc:sldMk cId="3034318599" sldId="2147482910"/>
            <ac:cxnSpMk id="2" creationId="{E90ABB0E-6022-F81B-2254-52BA8574CF0A}"/>
          </ac:cxnSpMkLst>
        </pc:cxnChg>
        <pc:cxnChg chg="del">
          <ac:chgData name="Justin Yoo" userId="72290f8e-9d14-4509-9bdc-6837d2b9e6e4" providerId="ADAL" clId="{7D57C4C3-1E43-54D6-97BB-6033EB1E9F22}" dt="2026-01-20T05:24:06.789" v="762" actId="478"/>
          <ac:cxnSpMkLst>
            <pc:docMk/>
            <pc:sldMk cId="3034318599" sldId="2147482910"/>
            <ac:cxnSpMk id="3" creationId="{3DC6C364-D86D-2006-3192-C786276E2E21}"/>
          </ac:cxnSpMkLst>
        </pc:cxnChg>
        <pc:cxnChg chg="del">
          <ac:chgData name="Justin Yoo" userId="72290f8e-9d14-4509-9bdc-6837d2b9e6e4" providerId="ADAL" clId="{7D57C4C3-1E43-54D6-97BB-6033EB1E9F22}" dt="2026-01-20T05:24:06.789" v="762" actId="478"/>
          <ac:cxnSpMkLst>
            <pc:docMk/>
            <pc:sldMk cId="3034318599" sldId="2147482910"/>
            <ac:cxnSpMk id="4" creationId="{B595F0B7-5ECD-7EEA-F7E4-D16A52BC14DA}"/>
          </ac:cxnSpMkLst>
        </pc:cxnChg>
        <pc:cxnChg chg="del mod">
          <ac:chgData name="Justin Yoo" userId="72290f8e-9d14-4509-9bdc-6837d2b9e6e4" providerId="ADAL" clId="{7D57C4C3-1E43-54D6-97BB-6033EB1E9F22}" dt="2026-01-20T05:22:44.684" v="749" actId="478"/>
          <ac:cxnSpMkLst>
            <pc:docMk/>
            <pc:sldMk cId="3034318599" sldId="2147482910"/>
            <ac:cxnSpMk id="20" creationId="{838A4FF0-5171-D01D-9582-85E2D2A3F4CA}"/>
          </ac:cxnSpMkLst>
        </pc:cxnChg>
        <pc:cxnChg chg="del mod">
          <ac:chgData name="Justin Yoo" userId="72290f8e-9d14-4509-9bdc-6837d2b9e6e4" providerId="ADAL" clId="{7D57C4C3-1E43-54D6-97BB-6033EB1E9F22}" dt="2026-01-20T05:22:44.684" v="749" actId="478"/>
          <ac:cxnSpMkLst>
            <pc:docMk/>
            <pc:sldMk cId="3034318599" sldId="2147482910"/>
            <ac:cxnSpMk id="21" creationId="{59D910C7-4B2A-2B9C-91C3-AC3034600B25}"/>
          </ac:cxnSpMkLst>
        </pc:cxnChg>
        <pc:cxnChg chg="del mod">
          <ac:chgData name="Justin Yoo" userId="72290f8e-9d14-4509-9bdc-6837d2b9e6e4" providerId="ADAL" clId="{7D57C4C3-1E43-54D6-97BB-6033EB1E9F22}" dt="2026-01-20T05:22:44.684" v="749" actId="478"/>
          <ac:cxnSpMkLst>
            <pc:docMk/>
            <pc:sldMk cId="3034318599" sldId="2147482910"/>
            <ac:cxnSpMk id="22" creationId="{7BE35D89-E1CA-B304-D1E7-92568EE8B957}"/>
          </ac:cxnSpMkLst>
        </pc:cxnChg>
      </pc:sldChg>
      <pc:sldChg chg="addSp delSp modSp add mod">
        <pc:chgData name="Justin Yoo" userId="72290f8e-9d14-4509-9bdc-6837d2b9e6e4" providerId="ADAL" clId="{7D57C4C3-1E43-54D6-97BB-6033EB1E9F22}" dt="2026-01-20T05:24:20.641" v="764" actId="207"/>
        <pc:sldMkLst>
          <pc:docMk/>
          <pc:sldMk cId="1065283576" sldId="2147482911"/>
        </pc:sldMkLst>
        <pc:spChg chg="add mod">
          <ac:chgData name="Justin Yoo" userId="72290f8e-9d14-4509-9bdc-6837d2b9e6e4" providerId="ADAL" clId="{7D57C4C3-1E43-54D6-97BB-6033EB1E9F22}" dt="2026-01-20T05:24:20.641" v="764" actId="207"/>
          <ac:spMkLst>
            <pc:docMk/>
            <pc:sldMk cId="1065283576" sldId="2147482911"/>
            <ac:spMk id="12" creationId="{F8C4BCF7-9FAE-0585-1A66-9BBCCA513A3A}"/>
          </ac:spMkLst>
        </pc:spChg>
        <pc:spChg chg="add mod">
          <ac:chgData name="Justin Yoo" userId="72290f8e-9d14-4509-9bdc-6837d2b9e6e4" providerId="ADAL" clId="{7D57C4C3-1E43-54D6-97BB-6033EB1E9F22}" dt="2026-01-20T05:24:20.641" v="764" actId="207"/>
          <ac:spMkLst>
            <pc:docMk/>
            <pc:sldMk cId="1065283576" sldId="2147482911"/>
            <ac:spMk id="13" creationId="{DFE128D2-2E66-7F37-ED28-42FFC6DAA360}"/>
          </ac:spMkLst>
        </pc:spChg>
        <pc:cxnChg chg="del">
          <ac:chgData name="Justin Yoo" userId="72290f8e-9d14-4509-9bdc-6837d2b9e6e4" providerId="ADAL" clId="{7D57C4C3-1E43-54D6-97BB-6033EB1E9F22}" dt="2026-01-20T05:24:14.103" v="763" actId="478"/>
          <ac:cxnSpMkLst>
            <pc:docMk/>
            <pc:sldMk cId="1065283576" sldId="2147482911"/>
            <ac:cxnSpMk id="2" creationId="{51157403-77A9-82C0-BF80-3AF929478184}"/>
          </ac:cxnSpMkLst>
        </pc:cxnChg>
        <pc:cxnChg chg="del">
          <ac:chgData name="Justin Yoo" userId="72290f8e-9d14-4509-9bdc-6837d2b9e6e4" providerId="ADAL" clId="{7D57C4C3-1E43-54D6-97BB-6033EB1E9F22}" dt="2026-01-20T05:24:14.103" v="763" actId="478"/>
          <ac:cxnSpMkLst>
            <pc:docMk/>
            <pc:sldMk cId="1065283576" sldId="2147482911"/>
            <ac:cxnSpMk id="3" creationId="{9ECB5A4C-E496-C47D-99C0-71F8A7A1219B}"/>
          </ac:cxnSpMkLst>
        </pc:cxnChg>
        <pc:cxnChg chg="del">
          <ac:chgData name="Justin Yoo" userId="72290f8e-9d14-4509-9bdc-6837d2b9e6e4" providerId="ADAL" clId="{7D57C4C3-1E43-54D6-97BB-6033EB1E9F22}" dt="2026-01-20T05:24:14.103" v="763" actId="478"/>
          <ac:cxnSpMkLst>
            <pc:docMk/>
            <pc:sldMk cId="1065283576" sldId="2147482911"/>
            <ac:cxnSpMk id="4" creationId="{A34F0F1D-E021-C476-E2E3-A4EDDDCAB798}"/>
          </ac:cxnSpMkLst>
        </pc:cxnChg>
      </pc:sldChg>
      <pc:sldChg chg="add del">
        <pc:chgData name="Justin Yoo" userId="72290f8e-9d14-4509-9bdc-6837d2b9e6e4" providerId="ADAL" clId="{7D57C4C3-1E43-54D6-97BB-6033EB1E9F22}" dt="2026-01-20T05:23:09.289" v="753" actId="2696"/>
        <pc:sldMkLst>
          <pc:docMk/>
          <pc:sldMk cId="4197805216" sldId="2147482912"/>
        </pc:sldMkLst>
      </pc:sldChg>
      <pc:sldChg chg="modSp add mod">
        <pc:chgData name="Justin Yoo" userId="72290f8e-9d14-4509-9bdc-6837d2b9e6e4" providerId="ADAL" clId="{7D57C4C3-1E43-54D6-97BB-6033EB1E9F22}" dt="2026-01-20T05:24:48.601" v="770" actId="14100"/>
        <pc:sldMkLst>
          <pc:docMk/>
          <pc:sldMk cId="4276343584" sldId="2147482912"/>
        </pc:sldMkLst>
        <pc:spChg chg="mod">
          <ac:chgData name="Justin Yoo" userId="72290f8e-9d14-4509-9bdc-6837d2b9e6e4" providerId="ADAL" clId="{7D57C4C3-1E43-54D6-97BB-6033EB1E9F22}" dt="2026-01-20T05:24:48.601" v="770" actId="14100"/>
          <ac:spMkLst>
            <pc:docMk/>
            <pc:sldMk cId="4276343584" sldId="2147482912"/>
            <ac:spMk id="12" creationId="{507D8CB8-92EC-D395-950D-E7326950B6F0}"/>
          </ac:spMkLst>
        </pc:spChg>
        <pc:spChg chg="mod">
          <ac:chgData name="Justin Yoo" userId="72290f8e-9d14-4509-9bdc-6837d2b9e6e4" providerId="ADAL" clId="{7D57C4C3-1E43-54D6-97BB-6033EB1E9F22}" dt="2026-01-20T05:24:44.394" v="769" actId="14100"/>
          <ac:spMkLst>
            <pc:docMk/>
            <pc:sldMk cId="4276343584" sldId="2147482912"/>
            <ac:spMk id="13" creationId="{2BD0CDFF-C1EB-BE00-25E8-3A7FC39EFE6D}"/>
          </ac:spMkLst>
        </pc:spChg>
      </pc:sldChg>
      <pc:sldChg chg="add del">
        <pc:chgData name="Justin Yoo" userId="72290f8e-9d14-4509-9bdc-6837d2b9e6e4" providerId="ADAL" clId="{7D57C4C3-1E43-54D6-97BB-6033EB1E9F22}" dt="2026-01-20T05:23:09.289" v="753" actId="2696"/>
        <pc:sldMkLst>
          <pc:docMk/>
          <pc:sldMk cId="3369027831" sldId="2147482913"/>
        </pc:sldMkLst>
      </pc:sldChg>
      <pc:sldChg chg="addSp modSp add mod">
        <pc:chgData name="Justin Yoo" userId="72290f8e-9d14-4509-9bdc-6837d2b9e6e4" providerId="ADAL" clId="{7D57C4C3-1E43-54D6-97BB-6033EB1E9F22}" dt="2026-01-20T05:25:18.550" v="773" actId="14100"/>
        <pc:sldMkLst>
          <pc:docMk/>
          <pc:sldMk cId="4194921713" sldId="2147482913"/>
        </pc:sldMkLst>
        <pc:spChg chg="add mod">
          <ac:chgData name="Justin Yoo" userId="72290f8e-9d14-4509-9bdc-6837d2b9e6e4" providerId="ADAL" clId="{7D57C4C3-1E43-54D6-97BB-6033EB1E9F22}" dt="2026-01-20T05:25:16.254" v="772" actId="14100"/>
          <ac:spMkLst>
            <pc:docMk/>
            <pc:sldMk cId="4194921713" sldId="2147482913"/>
            <ac:spMk id="2" creationId="{EC484971-FD10-3787-1543-4C7388892251}"/>
          </ac:spMkLst>
        </pc:spChg>
        <pc:spChg chg="mod">
          <ac:chgData name="Justin Yoo" userId="72290f8e-9d14-4509-9bdc-6837d2b9e6e4" providerId="ADAL" clId="{7D57C4C3-1E43-54D6-97BB-6033EB1E9F22}" dt="2026-01-20T05:25:18.550" v="773" actId="14100"/>
          <ac:spMkLst>
            <pc:docMk/>
            <pc:sldMk cId="4194921713" sldId="2147482913"/>
            <ac:spMk id="12" creationId="{224FF4ED-EC9E-5B38-DE72-DFB4E6C7F4A6}"/>
          </ac:spMkLst>
        </pc:spChg>
      </pc:sldChg>
      <pc:sldChg chg="modSp add mod">
        <pc:chgData name="Justin Yoo" userId="72290f8e-9d14-4509-9bdc-6837d2b9e6e4" providerId="ADAL" clId="{7D57C4C3-1E43-54D6-97BB-6033EB1E9F22}" dt="2026-01-20T05:25:28.913" v="774" actId="1076"/>
        <pc:sldMkLst>
          <pc:docMk/>
          <pc:sldMk cId="2623547705" sldId="2147482914"/>
        </pc:sldMkLst>
        <pc:spChg chg="mod">
          <ac:chgData name="Justin Yoo" userId="72290f8e-9d14-4509-9bdc-6837d2b9e6e4" providerId="ADAL" clId="{7D57C4C3-1E43-54D6-97BB-6033EB1E9F22}" dt="2026-01-20T05:25:28.913" v="774" actId="1076"/>
          <ac:spMkLst>
            <pc:docMk/>
            <pc:sldMk cId="2623547705" sldId="2147482914"/>
            <ac:spMk id="12" creationId="{75B41128-1B4F-6375-D626-5E36AB53D43B}"/>
          </ac:spMkLst>
        </pc:spChg>
      </pc:sldChg>
      <pc:sldChg chg="modSp add mod">
        <pc:chgData name="Justin Yoo" userId="72290f8e-9d14-4509-9bdc-6837d2b9e6e4" providerId="ADAL" clId="{7D57C4C3-1E43-54D6-97BB-6033EB1E9F22}" dt="2026-01-20T05:25:43.622" v="776" actId="14100"/>
        <pc:sldMkLst>
          <pc:docMk/>
          <pc:sldMk cId="3885991658" sldId="2147482915"/>
        </pc:sldMkLst>
        <pc:spChg chg="mod">
          <ac:chgData name="Justin Yoo" userId="72290f8e-9d14-4509-9bdc-6837d2b9e6e4" providerId="ADAL" clId="{7D57C4C3-1E43-54D6-97BB-6033EB1E9F22}" dt="2026-01-20T05:25:41.014" v="775" actId="14100"/>
          <ac:spMkLst>
            <pc:docMk/>
            <pc:sldMk cId="3885991658" sldId="2147482915"/>
            <ac:spMk id="12" creationId="{4BF81873-09DA-3AE9-97B4-AD8CC2F00B4F}"/>
          </ac:spMkLst>
        </pc:spChg>
        <pc:spChg chg="mod">
          <ac:chgData name="Justin Yoo" userId="72290f8e-9d14-4509-9bdc-6837d2b9e6e4" providerId="ADAL" clId="{7D57C4C3-1E43-54D6-97BB-6033EB1E9F22}" dt="2026-01-20T05:25:43.622" v="776" actId="14100"/>
          <ac:spMkLst>
            <pc:docMk/>
            <pc:sldMk cId="3885991658" sldId="2147482915"/>
            <ac:spMk id="13" creationId="{CCABAA49-EAC1-D126-B12A-17F7BBCF2821}"/>
          </ac:spMkLst>
        </pc:spChg>
      </pc:sldChg>
      <pc:sldChg chg="add modTransition">
        <pc:chgData name="Justin Yoo" userId="72290f8e-9d14-4509-9bdc-6837d2b9e6e4" providerId="ADAL" clId="{7D57C4C3-1E43-54D6-97BB-6033EB1E9F22}" dt="2026-01-20T05:26:33.820" v="777"/>
        <pc:sldMkLst>
          <pc:docMk/>
          <pc:sldMk cId="3716380796" sldId="2147482916"/>
        </pc:sldMkLst>
      </pc:sldChg>
      <pc:sldChg chg="modSp add mod">
        <pc:chgData name="Justin Yoo" userId="72290f8e-9d14-4509-9bdc-6837d2b9e6e4" providerId="ADAL" clId="{7D57C4C3-1E43-54D6-97BB-6033EB1E9F22}" dt="2026-01-20T05:26:38.519" v="778" actId="20577"/>
        <pc:sldMkLst>
          <pc:docMk/>
          <pc:sldMk cId="3298527366" sldId="2147482917"/>
        </pc:sldMkLst>
        <pc:spChg chg="mod">
          <ac:chgData name="Justin Yoo" userId="72290f8e-9d14-4509-9bdc-6837d2b9e6e4" providerId="ADAL" clId="{7D57C4C3-1E43-54D6-97BB-6033EB1E9F22}" dt="2026-01-20T05:26:38.519" v="778" actId="20577"/>
          <ac:spMkLst>
            <pc:docMk/>
            <pc:sldMk cId="3298527366" sldId="2147482917"/>
            <ac:spMk id="3" creationId="{74693C07-BB04-E22A-7C75-BC23F93A5ECF}"/>
          </ac:spMkLst>
        </pc:spChg>
      </pc:sldChg>
      <pc:sldChg chg="modSp add mod">
        <pc:chgData name="Justin Yoo" userId="72290f8e-9d14-4509-9bdc-6837d2b9e6e4" providerId="ADAL" clId="{7D57C4C3-1E43-54D6-97BB-6033EB1E9F22}" dt="2026-01-20T05:27:15.767" v="826" actId="20577"/>
        <pc:sldMkLst>
          <pc:docMk/>
          <pc:sldMk cId="1771205926" sldId="2147482918"/>
        </pc:sldMkLst>
        <pc:spChg chg="mod">
          <ac:chgData name="Justin Yoo" userId="72290f8e-9d14-4509-9bdc-6837d2b9e6e4" providerId="ADAL" clId="{7D57C4C3-1E43-54D6-97BB-6033EB1E9F22}" dt="2026-01-20T05:27:15.767" v="826" actId="20577"/>
          <ac:spMkLst>
            <pc:docMk/>
            <pc:sldMk cId="1771205926" sldId="2147482918"/>
            <ac:spMk id="4" creationId="{90B0E7BB-ACFE-714C-8051-EB029B608EAC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5:28:06.014" v="1006" actId="20577"/>
        <pc:sldMkLst>
          <pc:docMk/>
          <pc:sldMk cId="1872670941" sldId="2147482919"/>
        </pc:sldMkLst>
        <pc:spChg chg="del">
          <ac:chgData name="Justin Yoo" userId="72290f8e-9d14-4509-9bdc-6837d2b9e6e4" providerId="ADAL" clId="{7D57C4C3-1E43-54D6-97BB-6033EB1E9F22}" dt="2026-01-20T05:27:30.527" v="828" actId="700"/>
          <ac:spMkLst>
            <pc:docMk/>
            <pc:sldMk cId="1872670941" sldId="2147482919"/>
            <ac:spMk id="2" creationId="{01038628-0AE8-3D20-3198-FE974B60D319}"/>
          </ac:spMkLst>
        </pc:spChg>
        <pc:spChg chg="add mod">
          <ac:chgData name="Justin Yoo" userId="72290f8e-9d14-4509-9bdc-6837d2b9e6e4" providerId="ADAL" clId="{7D57C4C3-1E43-54D6-97BB-6033EB1E9F22}" dt="2026-01-20T05:28:06.014" v="1006" actId="20577"/>
          <ac:spMkLst>
            <pc:docMk/>
            <pc:sldMk cId="1872670941" sldId="2147482919"/>
            <ac:spMk id="3" creationId="{E83F710B-BBF5-CADA-406F-43033630D666}"/>
          </ac:spMkLst>
        </pc:spChg>
      </pc:sldChg>
      <pc:sldChg chg="modSp new mod">
        <pc:chgData name="Justin Yoo" userId="72290f8e-9d14-4509-9bdc-6837d2b9e6e4" providerId="ADAL" clId="{7D57C4C3-1E43-54D6-97BB-6033EB1E9F22}" dt="2026-01-20T05:31:00.597" v="1084" actId="20577"/>
        <pc:sldMkLst>
          <pc:docMk/>
          <pc:sldMk cId="1687049645" sldId="2147482920"/>
        </pc:sldMkLst>
        <pc:spChg chg="mod">
          <ac:chgData name="Justin Yoo" userId="72290f8e-9d14-4509-9bdc-6837d2b9e6e4" providerId="ADAL" clId="{7D57C4C3-1E43-54D6-97BB-6033EB1E9F22}" dt="2026-01-20T05:31:00.597" v="1084" actId="20577"/>
          <ac:spMkLst>
            <pc:docMk/>
            <pc:sldMk cId="1687049645" sldId="2147482920"/>
            <ac:spMk id="2" creationId="{2C952C2E-01DA-267F-B24F-158CB9C113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2:27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03:</a:t>
            </a:r>
            <a:br>
              <a:rPr lang="en-US" dirty="0"/>
            </a:br>
            <a:r>
              <a:rPr lang="ko-KR" altLang="en-US" dirty="0"/>
              <a:t>다중 에이전트 개발하기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983C494-3770-DB8F-4554-961C4BD45821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335618D-14D6-89CD-9E75-B61D3F241130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C6059933-4C79-EFBE-F9B4-598A9CFDBFEE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62C05A47-3447-14E8-D55B-05A236E20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83371FC-C489-D77E-60A6-E6DAE918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E4B86FA4-0176-CCB8-93B4-436ADD035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BC3E64F6-3E3E-512B-6252-252303E3603D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1F4EE828-E897-A13A-FD8A-A00E07931B03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8D9DBE08-2D56-4FD5-ABF5-08BA21671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569F21D3-78BE-3B9E-612F-1CCCE1DD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0F33D22C-2330-E1B8-9D0C-9630AAD43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57E742CE-A86D-BE8C-AF6F-C20E84605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5FEC033C-0B75-20DC-EB75-159660AF0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6FF2CE99-8E1D-0F4B-187B-5AC4DCDF1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66F7C885-0374-DAC9-F491-03EB3687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7840B426-D111-AEE8-AE0E-897C069093CA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F4427415-9DC8-6002-ED3F-55B24BA3C68F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1921FB-D3F2-D83C-F1DB-43588783F336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542103A8-1118-7FCC-31B9-B6F260EA9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27A1A9-24A6-6743-3FFD-997D7B2E5DCE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5A427267-C66A-5036-9D61-EBEACD1E2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0EEBD4B9-F493-A47F-5807-65D12F029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170FA53A-1077-388D-DCF3-E399A17FC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006F2BD2-FC46-175A-6D30-8BB6E7F81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230B56F8-68F9-8D9A-8450-1B36D63F312C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553E94E4-D3C4-D877-A86B-64D332944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F7E4BA41-84BA-DED5-AE84-7EE68B1FB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2839BB68-84CE-F7D9-B140-4A9A2EA0B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24AC2F14-5401-0E08-54E2-8E43B6A0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1E0FBE79-C2D6-DDF1-FD97-61D6911E1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065DB596-831B-7F09-4296-02B0DCBE5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4F40155D-D953-0D89-7F3E-2CA0AF842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EA8C1BA7-D79D-9B78-A9FF-E873920E12FF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714EBFA6-94FC-8C06-F99C-464CD5F2BC54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96EC0EBB-F900-A92F-6510-CD105BCABF0A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069B70C0-670B-F129-99CE-D5AD2B3A3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F4A02684-2C7E-50BE-148E-4652CD93C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86B82FF8-AFC4-7986-0975-E72503839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7C11363B-A803-2F88-01BF-3581DDC6B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A9B7EB75-2FE6-E8A9-A6C0-D532DBB6B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691B21AB-0891-F1D7-967C-C01C35A4F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19285FDB-3C72-A234-B6D4-0D37467B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1416BBA6-0B7C-EAA3-0AE7-FBAB987C0875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618EF476-4AFE-AC4F-96D2-FFC36AC7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F17935BA-041D-AF4A-EA31-232A414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185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0761A-9DBD-41F6-FD08-F33613A7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2FDE83CE-4D8F-B083-6B6D-7E8F240629B8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64A8F80-842B-BA2B-D281-8A41224109BF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6A92F6A1-0194-2E86-DF9B-A5B2137A1146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4CBECAE7-A9B2-B21E-8856-63E32DB4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0DE4E6-B3C6-66E5-09D3-68E084FE7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67F3A2AE-6A6C-F28C-0C94-9A1BE139A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D6A6EDE7-04B5-3A6E-3BC1-EE78A7371A02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AB1B1ABE-6895-6E90-057F-3ECC44B45BE8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B881433A-6C28-B095-B80A-298983958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A80D9C51-242F-3C47-3038-7AB6C8398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46FBDE25-ED4C-2E0B-F83F-C5A831FE7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AA6BCEC9-57D8-D067-EC6F-FC1666984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784FAF35-7953-2A65-25FD-7A1D6973E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CFBD7041-3D64-FF58-251A-E2638FC6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6531D814-53AF-60A3-C741-1B568451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CECED4DE-0285-98D2-80A9-0C30C56A51D2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62CB16CB-172B-34B0-1ADD-1C48490CA43C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77ED40-FABB-9738-2576-56B15423C21D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CBFCD275-2DFD-39BF-95BD-C6395EFD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EE4E93-74DB-B018-61CA-A51D008D5F72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63BFA9AD-87FD-287A-96E2-61040FDDC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D5D5204C-F6EA-9126-55DC-CC5452A90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A252BD36-52DD-D48E-3850-1AD38AE2E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E8C06D2E-B8AD-911F-3903-B6116D7E5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D45CE345-719A-141C-A7D8-607F2A1DFD29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62B7C03F-F940-C0C5-336E-11C3A9E87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61220760-90DF-B5FC-CDA1-3ECA521E1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AE9D463D-86C5-E4A8-E0A1-03A211732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FC5700E0-2C96-3E72-C3F2-93AB3CACA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6CF9EE46-2BC2-5B98-70CA-0FD9FA1D0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AAA1FDCD-2624-79EB-0EBA-81E17C456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D99E43BE-51C7-E084-AC44-E705EAC02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D5D3699F-AF9B-6CEA-7AB8-335716179896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F09357CD-9B47-0868-CE53-165F955BF65C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C624BACB-78A2-DD67-D9B5-9628AD2A08C2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B60DA992-AF1F-5F5F-BB89-E0DAC676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0E09C8E8-FDCE-670F-48DF-36019A2B7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8F9ECF9B-E93F-1760-B9FD-BB1BF7870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58AF8EF1-1576-C9BC-38C8-84AAD215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56EEDF69-3A1F-C547-B122-E19FB652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B21E0527-3751-3437-E261-61E8EBDD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2B7B1F3B-B44C-3F15-BC3D-B21E7984E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0B9333B2-F5F8-550B-3603-07FF565878C0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CFAE9A33-3751-4D56-F172-F1C49E9E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A092468B-D94F-833A-5FDD-D3E175C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4BCF7-9FAE-0585-1A66-9BBCCA513A3A}"/>
              </a:ext>
            </a:extLst>
          </p:cNvPr>
          <p:cNvSpPr/>
          <p:nvPr/>
        </p:nvSpPr>
        <p:spPr bwMode="auto">
          <a:xfrm>
            <a:off x="4302274" y="1537825"/>
            <a:ext cx="7889726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E128D2-2E66-7F37-ED28-42FFC6DAA360}"/>
              </a:ext>
            </a:extLst>
          </p:cNvPr>
          <p:cNvSpPr/>
          <p:nvPr/>
        </p:nvSpPr>
        <p:spPr bwMode="auto">
          <a:xfrm>
            <a:off x="642782" y="3961011"/>
            <a:ext cx="7889726" cy="24164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83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838E8-1E5D-2EFA-DDA6-CE783CFA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7BC2A70B-7FC7-2CD9-2BF5-BF88181D6719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A7067291-0CA4-1C55-FFB9-EC954F2060E6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2D7BA012-3A1B-7DDB-F1E3-9524F371D9D0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D09CB0-16B0-E5CC-36A9-940728369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63380A-5CA6-DF9E-1306-85D2A3134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1FC60618-69D6-1241-819A-0FDFCEAD9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B30519F6-9160-F9FC-57D6-47EA338C5815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424F936B-CAD6-CF61-5AC4-8DD41023EA02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01E9E7E3-835B-4705-8A7F-39850E8CB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32CD5966-382E-7A55-1B29-E44B6BFD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60B7126B-1E0D-82E8-4F28-EF86C4EC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46927ABB-DAA0-7F12-AD90-57E6DC6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4D4E3B33-B18A-E93E-2829-8D948589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8053D3BF-4112-57DA-C47E-CAE16726E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C7A437CC-5BA8-BECF-552C-E12A1FA43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2514D71C-76CF-53C9-DF6C-56EED557F649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1E9137D8-121B-BEC7-9C43-F2642723C1F8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0434D3-1A69-B131-349C-D3A82707D2B6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CCBEC629-C14C-DBEF-7884-2BA6FD50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0E26F2-B1CD-5E70-0AD2-CFD0507579C2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045A6FBB-0A60-F8A1-4BCC-0C4FEE2FD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F70BFC17-AD9B-69CA-B71C-245AEF3BC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ACD17132-B95E-BB36-9765-DB9741254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804B0C90-40E4-E38B-3233-621C937B7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BA22A094-C53D-1094-C386-1F0EF41DA764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C2EC2988-8F22-DDA4-B26A-F302743D8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020B362B-BC4C-0890-F918-5E389EEB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5C811DC3-3528-5AE0-9662-A0EB6EFA9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C150F27D-37B9-31E6-B3E3-8BA30907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0A5944EE-DCBE-D7D0-2249-905E59E61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93CF6D70-CFB0-917C-FF7F-C60C75651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B51F007C-499E-D694-4807-9D8B8B679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EA1054F6-FA6F-6162-D248-8C5823435808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30085F16-B0CA-A4CC-4201-05D295E89128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B0E90192-783B-820C-D11A-89A5FCFC638C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850DAF0C-D42F-1D38-B180-EB6247D1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EDA1925A-6223-A8A6-31E1-C3D6872E0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743927BE-645F-29FA-D046-70612B538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1448F68C-8A22-8B08-E6B8-9BE4C0E3F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068E2D3D-F73A-3B4F-982B-9691E4ECD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AA69FC44-938A-67A1-106C-DA2AEB008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42BFBD77-54A0-01D8-F14F-74513C194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595D6CCB-4F2A-8B2A-0CE9-A446CCABC99A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B3798B20-1770-2898-8ECE-74D87150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66B0B3C8-DBAB-C72D-7070-45B8784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D8CB8-92EC-D395-950D-E7326950B6F0}"/>
              </a:ext>
            </a:extLst>
          </p:cNvPr>
          <p:cNvSpPr/>
          <p:nvPr/>
        </p:nvSpPr>
        <p:spPr bwMode="auto">
          <a:xfrm>
            <a:off x="988168" y="1537825"/>
            <a:ext cx="11203832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D0CDFF-C1EB-BE00-25E8-3A7FC39EFE6D}"/>
              </a:ext>
            </a:extLst>
          </p:cNvPr>
          <p:cNvSpPr/>
          <p:nvPr/>
        </p:nvSpPr>
        <p:spPr bwMode="auto">
          <a:xfrm>
            <a:off x="4321330" y="3961011"/>
            <a:ext cx="4211178" cy="24164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435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8419-498F-88CD-115E-9BC78F12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95E70A1-6595-A114-B2FF-FF17227E6DD3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2FA4AB9-8A40-83F3-46D5-2807FD38D874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7910A99E-2527-A10D-512E-F1572E2E4765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FA9B712B-F509-FEFC-6258-C843C7B4B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EA3C1C5-DFB1-53B2-CCAC-500825A62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3DC13C63-90CA-2227-30C3-4EE76270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DE34D9C7-3F48-8ABC-02F0-0C7EA36E6DEC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BBA22BE5-3EE2-3DEC-4033-670E161A592F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E622770B-CF3C-7ECD-3102-90BAEC1D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733DAB6F-B5AA-FAD8-6284-B160BCA66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1A1563E2-8A85-507E-5244-A8647DC91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F2C169A3-CDAF-880C-0128-EE39AB508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55A74D1B-336D-0A54-86A8-5610EBBF9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AE5D2325-FA68-9907-1FBA-52A294FD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E5C81629-C4BF-DAFF-4663-A9526EB12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D2D52657-158A-958C-E0DF-6CB861EB1CF8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B3F6469C-25E4-6711-1CA7-363A607CB7AE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D27B28-DBB8-0A14-4407-D010FF43AEEC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A3699C4D-40B0-62E5-D210-438FAC95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DDB712-0722-EBE6-EAF4-897D4D08A5DB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879EEDF2-0405-755A-F80F-E143B3903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58337E83-9BBD-63A1-74ED-0DDA7AC1B3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B4D4C649-0742-09EC-8055-264B4251A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5F9409EB-4145-E2BD-415C-CC02F22DE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7888E5BB-21A1-1696-2E54-C2DC21140056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456125F3-197F-A4E2-CB32-8B60DEA6C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340FF072-9EC3-C081-0927-399F98208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8F161FFD-784A-309A-2056-1092DE7A8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3A100E71-3305-ED8A-2B49-35A5911BC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9D80A7E3-C5BC-E38E-48C3-99644E0A7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8931F920-8950-639E-70CB-BD9A9F16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92F5207C-5193-3CD3-E295-305B70116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F79DD0A5-2407-6687-FA2A-EE3A8B086F7F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164ED7BE-4B7B-E99C-9FA4-8025CD33085B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8416BC7F-F258-FCC0-4F7F-4F810F6E07A5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22676DBB-99E9-7EA3-4075-48BF9AE1D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736DDA48-F98E-652B-A748-B9F8A5BA8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3A2CB078-0252-56FF-E7B2-5D210F723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0ADAA0BB-56B4-0DBE-1D91-7ECF99949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EDB70FC9-B301-EFA0-C707-A916BD6E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0A8F2A24-F380-652E-7DA9-823B03245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B2D67992-2D65-A3CC-408D-89199065A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B8B5DA55-51B8-23AB-B426-E38289D17052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71BC8EA0-3896-82C9-F163-45050F2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59F1E6D6-7B28-D782-B23E-E2D29348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4FF4ED-EC9E-5B38-DE72-DFB4E6C7F4A6}"/>
              </a:ext>
            </a:extLst>
          </p:cNvPr>
          <p:cNvSpPr/>
          <p:nvPr/>
        </p:nvSpPr>
        <p:spPr bwMode="auto">
          <a:xfrm>
            <a:off x="7889728" y="1537825"/>
            <a:ext cx="4302272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E2DCB-8FCF-1765-4817-C08616FF97D6}"/>
              </a:ext>
            </a:extLst>
          </p:cNvPr>
          <p:cNvSpPr/>
          <p:nvPr/>
        </p:nvSpPr>
        <p:spPr bwMode="auto">
          <a:xfrm>
            <a:off x="642782" y="3961011"/>
            <a:ext cx="7889726" cy="24164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84971-FD10-3787-1543-4C7388892251}"/>
              </a:ext>
            </a:extLst>
          </p:cNvPr>
          <p:cNvSpPr/>
          <p:nvPr/>
        </p:nvSpPr>
        <p:spPr bwMode="auto">
          <a:xfrm>
            <a:off x="835609" y="1537825"/>
            <a:ext cx="3466665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21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0798B-0F13-D31C-F7D2-61E43569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7F370FEE-47FF-2DB7-4CB6-9EE19A866EE4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1A210C5-7697-4D11-A1CC-9F5D16A5D81F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8C16F983-EE6A-6B73-23FF-E6E9260D1E20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9E38E004-A9E6-102E-FE04-E5F41490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4A938-B8BA-3118-AA8A-1A399EDB9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3DDCED66-190E-692F-C056-39BE8F27C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B4D9B47A-D5AC-D597-52E9-227CC59F5F06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F7DD0ACB-998D-4907-6291-6E055DC5C28F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E49DBA43-4C9D-907F-09EA-0E3F9381C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A1478AC8-321D-7BBB-BCCB-9261958A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A26D680B-D67D-6361-31CB-F135B812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B490AA39-9E34-D697-62AD-07F47B73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52FD96CE-C5E5-9BC6-5ABE-F95E044D4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61EBC65F-8892-8A55-065F-7624A78E3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9424FBA9-A618-1BDB-762D-E01A632B0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EEC2F89D-F4FD-A7F6-D672-B22F89A9E42C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E1412095-663C-1FF4-C172-54B91FF92E2B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3C5AB0-BF29-79B9-8C04-5AEA0F9D15B1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9E14730B-52FB-678D-0004-E8027203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BB096F-4C35-19BE-001F-7BBB19DBF4E3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54B7DC6A-F12B-1D5F-86EE-900B4E33B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15CF13B6-44F5-198B-6DA6-D32D18130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BE6CB4D3-EBCD-CA75-6778-AC92DE7D8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92927F07-E665-C327-D14D-2BC157502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908844FB-3DA1-5689-909B-4F296B34F7DA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0B1EF4C3-50A5-F3D3-054A-90148DB29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261B4785-E97C-64BD-318E-D3FE3A9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2AFD6A05-01F4-767C-3A64-4DC21A07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F1466D8A-575D-18BC-9B33-0E1EA33D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CA190F32-29FF-1F47-D59F-FCDBB908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1753CD53-2D9F-998F-745D-EEF3B480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E6F7C5C0-7AB5-2FAB-2DBA-681A9EC6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D5FA235B-A041-C0E1-B6EC-633FF3C446BC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0CC3E3F3-9137-ECDB-692D-EBD83CA124E1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CFD39D82-FA79-9543-338B-03157F46022D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75EECC62-DE83-2C1A-C248-CBD25AA3B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B0933546-015A-40CA-35DC-9863C106C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5C033043-9CDC-FA1A-FDCD-3BBAB1C5C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16299E84-3CE7-9507-1B25-5A5EADAF7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7289C16D-AB1F-C8BD-3B24-4F494D5A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8E82C106-B77F-F17A-ABF7-1A010347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1DBC5989-CC7B-F136-4433-0B77AF371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2B9F615E-4FCD-C6B2-E89F-949CA83FC54B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57E1CC7A-67E4-3019-DE74-577938D2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180D1357-43F8-964C-CD1D-A15B7BD6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1128-1B4F-6375-D626-5E36AB53D43B}"/>
              </a:ext>
            </a:extLst>
          </p:cNvPr>
          <p:cNvSpPr/>
          <p:nvPr/>
        </p:nvSpPr>
        <p:spPr bwMode="auto">
          <a:xfrm>
            <a:off x="344570" y="1537825"/>
            <a:ext cx="7889726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F2BFA-C936-E33C-74B6-5876491406CB}"/>
              </a:ext>
            </a:extLst>
          </p:cNvPr>
          <p:cNvSpPr/>
          <p:nvPr/>
        </p:nvSpPr>
        <p:spPr bwMode="auto">
          <a:xfrm>
            <a:off x="642782" y="3961011"/>
            <a:ext cx="7889726" cy="24164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477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A777-FB28-4FCB-0B63-98A27D18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FDB54284-F0E4-A151-BC4B-399DEEF150CE}"/>
              </a:ext>
            </a:extLst>
          </p:cNvPr>
          <p:cNvSpPr txBox="1">
            <a:spLocks/>
          </p:cNvSpPr>
          <p:nvPr/>
        </p:nvSpPr>
        <p:spPr>
          <a:xfrm>
            <a:off x="4321330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Magentic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CED81D1-551A-2EF4-C63C-FB6FC7BBDE58}"/>
              </a:ext>
            </a:extLst>
          </p:cNvPr>
          <p:cNvSpPr txBox="1">
            <a:spLocks/>
          </p:cNvSpPr>
          <p:nvPr/>
        </p:nvSpPr>
        <p:spPr>
          <a:xfrm>
            <a:off x="550733" y="399433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7" name="Group 6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4C59289A-E0E7-7F67-274E-A657ACD9EDB5}"/>
              </a:ext>
            </a:extLst>
          </p:cNvPr>
          <p:cNvGrpSpPr/>
          <p:nvPr/>
        </p:nvGrpSpPr>
        <p:grpSpPr>
          <a:xfrm>
            <a:off x="1796299" y="4454885"/>
            <a:ext cx="1010534" cy="1656327"/>
            <a:chOff x="9362853" y="1924459"/>
            <a:chExt cx="1010534" cy="1656327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572D552E-3D7A-C7FC-4144-B44D4D101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CD1CBF-434F-F032-1386-4A0EC6BC5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0" name="Arco 65">
              <a:extLst>
                <a:ext uri="{FF2B5EF4-FFF2-40B4-BE49-F238E27FC236}">
                  <a16:creationId xmlns:a16="http://schemas.microsoft.com/office/drawing/2014/main" id="{EFDAE09B-815B-5C8A-EA76-5FFA0DBBE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TextBox 13">
            <a:extLst>
              <a:ext uri="{FF2B5EF4-FFF2-40B4-BE49-F238E27FC236}">
                <a16:creationId xmlns:a16="http://schemas.microsoft.com/office/drawing/2014/main" id="{8F18158B-BF0A-CAC6-E0AA-A7BA49E8E8BC}"/>
              </a:ext>
            </a:extLst>
          </p:cNvPr>
          <p:cNvSpPr txBox="1">
            <a:spLocks/>
          </p:cNvSpPr>
          <p:nvPr/>
        </p:nvSpPr>
        <p:spPr>
          <a:xfrm>
            <a:off x="4334108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25" name="Group 2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32645578-D35C-E4DD-BF18-23D7F4B42841}"/>
              </a:ext>
            </a:extLst>
          </p:cNvPr>
          <p:cNvGrpSpPr/>
          <p:nvPr/>
        </p:nvGrpSpPr>
        <p:grpSpPr>
          <a:xfrm>
            <a:off x="4958887" y="2289000"/>
            <a:ext cx="2220691" cy="873176"/>
            <a:chOff x="1216580" y="4733925"/>
            <a:chExt cx="2220691" cy="873176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DDF9DD9E-76F6-5BFF-E77D-CACA97D1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1F8C32B2-475B-DA40-F80B-8D0C8B107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82C7273D-A58D-D345-0154-C27D4127E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E6083A1D-76C5-D62D-A4BA-E7C2E2163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30" name="Connettore 2 74">
              <a:extLst>
                <a:ext uri="{FF2B5EF4-FFF2-40B4-BE49-F238E27FC236}">
                  <a16:creationId xmlns:a16="http://schemas.microsoft.com/office/drawing/2014/main" id="{2BEEC39A-A21E-4248-BE94-FDE64145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75">
              <a:extLst>
                <a:ext uri="{FF2B5EF4-FFF2-40B4-BE49-F238E27FC236}">
                  <a16:creationId xmlns:a16="http://schemas.microsoft.com/office/drawing/2014/main" id="{5A90AE67-B8DF-A667-EAA7-9F2D768AF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78">
              <a:extLst>
                <a:ext uri="{FF2B5EF4-FFF2-40B4-BE49-F238E27FC236}">
                  <a16:creationId xmlns:a16="http://schemas.microsoft.com/office/drawing/2014/main" id="{DFB67876-2531-BC35-9C23-8CA3C403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5B828CC5-CEC5-C42F-DFC0-517AD1C1BC72}"/>
              </a:ext>
            </a:extLst>
          </p:cNvPr>
          <p:cNvSpPr txBox="1">
            <a:spLocks/>
          </p:cNvSpPr>
          <p:nvPr/>
        </p:nvSpPr>
        <p:spPr>
          <a:xfrm>
            <a:off x="8030084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1134B67-877F-AAAE-8412-4A4CDFD9DF67}"/>
              </a:ext>
            </a:extLst>
          </p:cNvPr>
          <p:cNvSpPr txBox="1">
            <a:spLocks/>
          </p:cNvSpPr>
          <p:nvPr/>
        </p:nvSpPr>
        <p:spPr>
          <a:xfrm>
            <a:off x="612649" y="166133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1EDA99-51F5-D564-EEB7-059D071A78FF}"/>
              </a:ext>
            </a:extLst>
          </p:cNvPr>
          <p:cNvGrpSpPr/>
          <p:nvPr/>
        </p:nvGrpSpPr>
        <p:grpSpPr>
          <a:xfrm>
            <a:off x="2101951" y="2119797"/>
            <a:ext cx="564880" cy="1238886"/>
            <a:chOff x="5717577" y="4680787"/>
            <a:chExt cx="564880" cy="123888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7C6CBE70-0E56-D1F3-F35A-4FAEB68E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560C76C-E930-CFAF-E25C-C29E81B200BC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39" name="Rectangle: Rounded Corners 8">
                <a:extLst>
                  <a:ext uri="{FF2B5EF4-FFF2-40B4-BE49-F238E27FC236}">
                    <a16:creationId xmlns:a16="http://schemas.microsoft.com/office/drawing/2014/main" id="{6B0B2E6D-BDE2-1256-370D-DBB2FA114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8">
                <a:extLst>
                  <a:ext uri="{FF2B5EF4-FFF2-40B4-BE49-F238E27FC236}">
                    <a16:creationId xmlns:a16="http://schemas.microsoft.com/office/drawing/2014/main" id="{0948A121-32D8-0190-DF9E-CC17D7523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Connettore 2 75">
                <a:extLst>
                  <a:ext uri="{FF2B5EF4-FFF2-40B4-BE49-F238E27FC236}">
                    <a16:creationId xmlns:a16="http://schemas.microsoft.com/office/drawing/2014/main" id="{8070013D-68A7-B546-6DA0-5BF04BA0D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0" idx="0"/>
                <a:endCxn id="37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2 74">
                <a:extLst>
                  <a:ext uri="{FF2B5EF4-FFF2-40B4-BE49-F238E27FC236}">
                    <a16:creationId xmlns:a16="http://schemas.microsoft.com/office/drawing/2014/main" id="{9C348F39-E5C0-941F-AF4C-830691772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7" idx="0"/>
                <a:endCxn id="39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313D2BE7-65C9-491A-75E5-0CA7B2AF11D1}"/>
              </a:ext>
            </a:extLst>
          </p:cNvPr>
          <p:cNvGrpSpPr/>
          <p:nvPr/>
        </p:nvGrpSpPr>
        <p:grpSpPr>
          <a:xfrm>
            <a:off x="8753531" y="2305892"/>
            <a:ext cx="2220691" cy="873176"/>
            <a:chOff x="1216580" y="4733925"/>
            <a:chExt cx="2220691" cy="873176"/>
          </a:xfrm>
        </p:grpSpPr>
        <p:sp>
          <p:nvSpPr>
            <p:cNvPr id="44" name="Rectangle: Rounded Corners 8">
              <a:extLst>
                <a:ext uri="{FF2B5EF4-FFF2-40B4-BE49-F238E27FC236}">
                  <a16:creationId xmlns:a16="http://schemas.microsoft.com/office/drawing/2014/main" id="{86C7B717-5BEA-603C-CE83-1B1A74967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8AD89AD1-37EA-CB9A-3A00-361C9B8F4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BA2D3512-9D0E-DCA4-8F52-167A916DB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818F5DE1-060B-7A28-A33B-CA2A35014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48" name="Connettore 2 74">
              <a:extLst>
                <a:ext uri="{FF2B5EF4-FFF2-40B4-BE49-F238E27FC236}">
                  <a16:creationId xmlns:a16="http://schemas.microsoft.com/office/drawing/2014/main" id="{C15C7560-8CC1-3678-E0AC-461BC8F2F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75">
              <a:extLst>
                <a:ext uri="{FF2B5EF4-FFF2-40B4-BE49-F238E27FC236}">
                  <a16:creationId xmlns:a16="http://schemas.microsoft.com/office/drawing/2014/main" id="{D32A087C-6351-58C8-A658-90E599634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78">
              <a:extLst>
                <a:ext uri="{FF2B5EF4-FFF2-40B4-BE49-F238E27FC236}">
                  <a16:creationId xmlns:a16="http://schemas.microsoft.com/office/drawing/2014/main" id="{1CF00081-7A26-7DDB-85C8-CACAF9461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: Rounded Corners 42">
            <a:extLst>
              <a:ext uri="{FF2B5EF4-FFF2-40B4-BE49-F238E27FC236}">
                <a16:creationId xmlns:a16="http://schemas.microsoft.com/office/drawing/2014/main" id="{3D1ACBF4-819F-003A-BECC-2D3FCABBA765}"/>
              </a:ext>
            </a:extLst>
          </p:cNvPr>
          <p:cNvSpPr/>
          <p:nvPr/>
        </p:nvSpPr>
        <p:spPr>
          <a:xfrm>
            <a:off x="8557410" y="2057025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44">
            <a:extLst>
              <a:ext uri="{FF2B5EF4-FFF2-40B4-BE49-F238E27FC236}">
                <a16:creationId xmlns:a16="http://schemas.microsoft.com/office/drawing/2014/main" id="{446062BD-204D-401A-EB5A-E38B3EF96234}"/>
              </a:ext>
            </a:extLst>
          </p:cNvPr>
          <p:cNvSpPr/>
          <p:nvPr/>
        </p:nvSpPr>
        <p:spPr>
          <a:xfrm>
            <a:off x="988168" y="4366259"/>
            <a:ext cx="2653607" cy="1875166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182BF7C0-2ACA-4D7C-FEE2-10E61E06C867}"/>
              </a:ext>
            </a:extLst>
          </p:cNvPr>
          <p:cNvGrpSpPr/>
          <p:nvPr/>
        </p:nvGrpSpPr>
        <p:grpSpPr>
          <a:xfrm>
            <a:off x="5068339" y="4729257"/>
            <a:ext cx="2220691" cy="873176"/>
            <a:chOff x="1216580" y="4733925"/>
            <a:chExt cx="2220691" cy="873176"/>
          </a:xfrm>
        </p:grpSpPr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E91B3071-C5FE-390B-E754-BE62F4015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BE8E2BB0-6B41-670A-E6EF-B29FAC9B3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965E4F01-69C5-0921-48E7-E5F61A9A5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8ECDA557-335E-09C8-C812-D55256718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cxnSp>
          <p:nvCxnSpPr>
            <p:cNvPr id="58" name="Connettore 2 74">
              <a:extLst>
                <a:ext uri="{FF2B5EF4-FFF2-40B4-BE49-F238E27FC236}">
                  <a16:creationId xmlns:a16="http://schemas.microsoft.com/office/drawing/2014/main" id="{82BF3F9D-2800-7085-7502-509105CBA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75">
              <a:extLst>
                <a:ext uri="{FF2B5EF4-FFF2-40B4-BE49-F238E27FC236}">
                  <a16:creationId xmlns:a16="http://schemas.microsoft.com/office/drawing/2014/main" id="{49328E92-5F71-3596-6F3C-4D7140CC5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6" idx="0"/>
              <a:endCxn id="54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78">
              <a:extLst>
                <a:ext uri="{FF2B5EF4-FFF2-40B4-BE49-F238E27FC236}">
                  <a16:creationId xmlns:a16="http://schemas.microsoft.com/office/drawing/2014/main" id="{252C8D2F-7DD4-0480-7B25-11346BD8F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: Rounded Corners 69">
            <a:extLst>
              <a:ext uri="{FF2B5EF4-FFF2-40B4-BE49-F238E27FC236}">
                <a16:creationId xmlns:a16="http://schemas.microsoft.com/office/drawing/2014/main" id="{C4A732F2-55FD-048C-5443-2BE8F3F6CEB2}"/>
              </a:ext>
            </a:extLst>
          </p:cNvPr>
          <p:cNvSpPr/>
          <p:nvPr/>
        </p:nvSpPr>
        <p:spPr>
          <a:xfrm>
            <a:off x="4880704" y="445169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8F8D97EF-98A6-979D-C3F3-669EDB52D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141" y="4527780"/>
            <a:ext cx="427037" cy="427038"/>
          </a:xfrm>
          <a:prstGeom prst="rect">
            <a:avLst/>
          </a:prstGeom>
          <a:effectLst/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B7CD810C-A0DD-DDEF-0BBD-EEEDA734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에이전트 워크플로우 패턴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81873-09DA-3AE9-97B4-AD8CC2F00B4F}"/>
              </a:ext>
            </a:extLst>
          </p:cNvPr>
          <p:cNvSpPr/>
          <p:nvPr/>
        </p:nvSpPr>
        <p:spPr bwMode="auto">
          <a:xfrm>
            <a:off x="868680" y="1537825"/>
            <a:ext cx="11323320" cy="21355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BAA49-EAC1-D126-B12A-17F7BBCF2821}"/>
              </a:ext>
            </a:extLst>
          </p:cNvPr>
          <p:cNvSpPr/>
          <p:nvPr/>
        </p:nvSpPr>
        <p:spPr bwMode="auto">
          <a:xfrm>
            <a:off x="642782" y="3961011"/>
            <a:ext cx="3688647" cy="24164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916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20B8-B224-2B93-C6F8-F9765999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D72F40-723F-7A00-6F51-3D6FFB4BEB75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16C5EDE9-993F-38E3-021D-50BD26369FFF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D0C82804-6375-310A-D9FE-550DF06C4C75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536211-4C9A-650F-1ADC-54DF4679367A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923B41-1AEF-74F4-1D84-976FA308BCE9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3A1E4D-B9C0-BA5A-D329-FC869BAC2E60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058277-0EB2-06A6-B744-049085A5A3D0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10B15362-F1EC-F623-893F-F05340059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640C4059-8777-8D08-D94C-14D14E197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5BD71-3EA4-D7E1-9BBA-B0ABF7A8A915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181439-AA89-65F8-1982-9C6D30E49EB1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F9689BE0-F101-B6BC-E550-9CBAF4592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0FC45-6AB2-549B-E9D6-40AB1D7EE6FE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430658-2E60-0C2B-3AA6-12F4EAFE7CB5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D172E52-3DE5-92B9-8F2B-65E1308B56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AE0396-F0BD-2D5A-123E-F37FDDCC1CBD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B24D85-B504-6D29-D5CC-8FD992A2BBF6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DF14BACF-DC78-254D-4D1C-0F680BAB4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0620B6-029B-AC46-3CD8-F52A1920D49C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4A618C-CEB1-AF5C-27B3-10DA6595685C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4F98F04-8D98-76FA-8F49-7758B75B8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19053-D869-52A9-F43B-FF8D4762AFEC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C8ABE7-42B3-C830-0C68-B3A08069C36B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706905B3-C486-E7B1-EE36-2E2F3E49C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B1FCE3D0-CAE6-EF85-3CC4-B1F02E2873C6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619973D2-9ECF-65DB-9824-D985B5C45807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A146B-3256-C468-F92F-8FF641079227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DFDA636E-2FBC-D762-A06D-64C7C848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79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6DFD9-4133-1C19-76A9-6D268E9FC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A35DB2-B355-1584-5794-ED16B9F60548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3E95181-D835-4A91-43F6-680FFE3D8935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D7D06E0F-8DB6-E90D-EEEF-A37DD25C386D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9F824-0522-0A03-6708-1A62E587E497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744AD-2A42-DFA9-1939-A05B20A5BCFC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585D78-210B-BE72-1D89-B5C0EFB3B4FD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FB684D-4999-D8BF-2391-0AAA94DBB207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C704D143-D0DA-6F37-B6EC-1250448CA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7F9AC6E6-DA4E-4BC7-74C7-719ECFCD3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E9641-BC9C-A6F1-11F1-6A9991F6D005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DE8AEF-056A-E713-8509-3B06C6CC1CF6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8A7D676F-A37F-727F-1EBC-6301EB35C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65A2B7-79B3-49BD-ABAA-A94272620B16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8D5C1E-852D-5E1D-5BFA-CD969ADB7B2D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7907007-269D-AFA6-151B-E16329F8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149E0-DC00-4D97-9EE6-F6B86272F033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70EDC1-E17D-7FF5-9875-8061D129ECB6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B5F8A891-FF86-F2D0-9C31-3265AF960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88DFFA-A8F9-96D1-9D76-B9EB78D89C53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B9001F-7537-A80C-D66C-148DB58CBEC1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CED20DE-2397-70E4-6E1B-3EBC5F7A5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AF8883-7942-C4AD-DED0-CFCBF86E8C49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68545E-0D75-BFFF-6BF7-23D13A2E0496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2BA6F5F-0783-93C2-AFB0-9AFAD1121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34CC1AC1-21A3-671F-6E8A-884DF3350242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BCBA62C8-A90F-8868-687A-C2E0EBC4533D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B5E7A5-C7E0-9CD6-1C79-AC5740223B76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0F8A7C-24F1-66FE-660C-D3DA4B6B0289}"/>
              </a:ext>
            </a:extLst>
          </p:cNvPr>
          <p:cNvSpPr/>
          <p:nvPr/>
        </p:nvSpPr>
        <p:spPr bwMode="auto">
          <a:xfrm>
            <a:off x="1525420" y="2358639"/>
            <a:ext cx="4930708" cy="29312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67EBDD5-671D-24F4-69E6-A0DED474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82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D91D-18F6-2899-DEC9-FCA3EDBF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1650B-1BCF-E52B-BE4B-863662C60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DF094-1751-F797-5735-FC25EA51F9C5}"/>
              </a:ext>
            </a:extLst>
          </p:cNvPr>
          <p:cNvSpPr/>
          <p:nvPr/>
        </p:nvSpPr>
        <p:spPr bwMode="auto">
          <a:xfrm>
            <a:off x="0" y="2364109"/>
            <a:ext cx="12192000" cy="354291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91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F89E-E149-E7CC-550B-8901CD64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642B-5397-79DB-466B-D309D5E75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7DB18-D8FD-F566-E762-A622F9A79EA2}"/>
              </a:ext>
            </a:extLst>
          </p:cNvPr>
          <p:cNvSpPr/>
          <p:nvPr/>
        </p:nvSpPr>
        <p:spPr bwMode="auto">
          <a:xfrm>
            <a:off x="0" y="974221"/>
            <a:ext cx="12192000" cy="11365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496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6D13B-D261-6CBA-8E83-32B64CB1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에이전트 생성하기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043B-F893-2977-E9FC-736725B3D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0726-7347-A5C9-C55B-B50EA4628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64FD17-DC59-1866-CDFE-6962B5AA2896}"/>
              </a:ext>
            </a:extLst>
          </p:cNvPr>
          <p:cNvSpPr/>
          <p:nvPr/>
        </p:nvSpPr>
        <p:spPr bwMode="auto">
          <a:xfrm>
            <a:off x="0" y="974221"/>
            <a:ext cx="12192000" cy="11365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23E2-0F53-CBB3-FB9D-378D52EBECB1}"/>
              </a:ext>
            </a:extLst>
          </p:cNvPr>
          <p:cNvSpPr/>
          <p:nvPr/>
        </p:nvSpPr>
        <p:spPr bwMode="auto">
          <a:xfrm>
            <a:off x="1664208" y="3355465"/>
            <a:ext cx="8558783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241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C7C5-345B-9DF9-5D4D-4796D6E3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759AB-535A-4854-E6BE-F6FF05D5B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511B1D-ED1C-CAD7-4E95-10EC58CDCF47}"/>
              </a:ext>
            </a:extLst>
          </p:cNvPr>
          <p:cNvSpPr/>
          <p:nvPr/>
        </p:nvSpPr>
        <p:spPr bwMode="auto">
          <a:xfrm>
            <a:off x="0" y="1013383"/>
            <a:ext cx="12192000" cy="11365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4483B-1F32-398E-9C77-B5FE54FBBFA3}"/>
              </a:ext>
            </a:extLst>
          </p:cNvPr>
          <p:cNvSpPr/>
          <p:nvPr/>
        </p:nvSpPr>
        <p:spPr bwMode="auto">
          <a:xfrm>
            <a:off x="1199745" y="5193409"/>
            <a:ext cx="360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816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57586-7C1F-542C-3070-BE7AC3D1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F7CF-C1C5-8F68-3BE6-776988287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B20B4-5F50-D2D0-49C7-8857B312E29F}"/>
              </a:ext>
            </a:extLst>
          </p:cNvPr>
          <p:cNvSpPr/>
          <p:nvPr/>
        </p:nvSpPr>
        <p:spPr bwMode="auto">
          <a:xfrm>
            <a:off x="0" y="974221"/>
            <a:ext cx="12192000" cy="30081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1250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CF2DB-56AD-CF78-C9A8-131A5AA1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0F986-01D7-10CD-3B09-91EF12A6E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243130"/>
            <a:ext cx="11251963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AddWorkflow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AgentWorkflowBuilder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BuildSequential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altLang="ko-KR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AddAsAIAgent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publisher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458E5-2A12-399B-2389-EEA7F1225966}"/>
              </a:ext>
            </a:extLst>
          </p:cNvPr>
          <p:cNvSpPr/>
          <p:nvPr/>
        </p:nvSpPr>
        <p:spPr bwMode="auto">
          <a:xfrm>
            <a:off x="0" y="974221"/>
            <a:ext cx="12192000" cy="30081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EBA3B0-D8F9-CB0C-7BB7-EDC65E3FDF18}"/>
              </a:ext>
            </a:extLst>
          </p:cNvPr>
          <p:cNvSpPr/>
          <p:nvPr/>
        </p:nvSpPr>
        <p:spPr bwMode="auto">
          <a:xfrm>
            <a:off x="5438460" y="5193409"/>
            <a:ext cx="270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120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3D30-C847-2AEF-EFFF-E6845410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0E7BB-ACFE-714C-8051-EB029B60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7046178" cy="553998"/>
          </a:xfrm>
        </p:spPr>
        <p:txBody>
          <a:bodyPr/>
          <a:lstStyle/>
          <a:p>
            <a:r>
              <a:rPr lang="ko-KR" altLang="en-US" dirty="0"/>
              <a:t>에이전트 응답 필터링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F710B-BBF5-CADA-406F-43033630D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ko-KR" altLang="en-US" dirty="0"/>
              <a:t>에이전트 응답 중 필요한 부분만 필터링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70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52C2E-01DA-267F-B24F-158CB9C113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/>
              <a:t>Writer </a:t>
            </a:r>
            <a:r>
              <a:rPr lang="ko-KR" altLang="en-US" dirty="0"/>
              <a:t>에이전트</a:t>
            </a:r>
            <a:endParaRPr lang="en-AU" altLang="ko-KR" dirty="0"/>
          </a:p>
          <a:p>
            <a:r>
              <a:rPr lang="en-US" dirty="0"/>
              <a:t>Editor </a:t>
            </a:r>
            <a:r>
              <a:rPr lang="ko-KR" altLang="en-US" dirty="0"/>
              <a:t>에이전트</a:t>
            </a:r>
            <a:endParaRPr lang="en-AU" altLang="ko-KR" dirty="0"/>
          </a:p>
          <a:p>
            <a:r>
              <a:rPr lang="en-US" dirty="0"/>
              <a:t>Publisher </a:t>
            </a:r>
            <a:r>
              <a:rPr lang="ko-KR" altLang="en-US"/>
              <a:t>워크플로우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4964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 dirty="0"/>
              <a:t>STEP 03</a:t>
            </a:r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E21A-4B83-6F23-6359-C4CB6553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9F9B7C-66E4-9969-B10A-F7EAE4D64FAE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A5C6AF5F-B646-4B2D-4D6B-A96EFA30096A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AA52B5F0-8919-10A1-4EB7-7D264687D565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44B942-2AEB-D992-9386-5F4FBE8A5970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FC1CA4-7478-526B-1E01-C1AC59F21DCE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BF75A9-466A-5F03-0D89-3D478FED8F4D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FA29C-76B2-E97A-B77F-C943CA917F1D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ED276C21-AB7D-DF4C-1147-44BAC39E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3E65009A-3E67-320D-4BEB-1F41E1F6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319144-103D-9386-C853-15BA9C6967E9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65896-352E-D33B-DC84-EBE0E22887CF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05B1A955-88A8-FD77-D179-4DE4E50FB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4D9CC-C357-E356-6831-F66C353E6AA4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812568-3FEC-7DDA-CC4E-19C8BADBD159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E749E6F-51A7-8F57-AF5A-7861073C6C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FCA41-4CD1-528C-54D8-AB30BE3B30B4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46C90E-BDA0-5C10-306F-127B1C87F7AF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CCBCA923-F03E-DC5D-3BC8-48EF14589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D8AC6D-72CD-CE7F-CFFA-67B8DB9FF148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469433-18D6-098F-CA38-ED6781A1BD02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14FF027-8987-9EDF-6D20-7B427BD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CDA821-39FE-27FF-EEB7-872760DA2B2A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956755-4537-7722-779D-282681DFAC7A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F02B981D-6588-04A0-3E94-A6D3C5BA3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1EFA3F65-AD5F-8936-1F8D-730351E97D05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261EE2B7-DA0F-6D42-176C-1FD826CFE338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981208-7F3C-BA71-7456-7F3F7B8F76E2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E440796-C248-64BF-8415-722B3B15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6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5D98-2AB3-A07F-625C-84B77EBA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47D169-0C4D-8388-2C47-001DAFE970E8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4C206742-EC43-F914-9D20-A1EB8F8310E1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24CCD87D-84CA-79A8-DFFA-079BB033787F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38B394-D601-2114-53E0-CB2B4CE79D50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3696E0-067D-EE5F-4F6A-188F69D4CD37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74987C-5C09-13B3-141A-94ABAA5C6F7B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4958AB-1993-6E34-EA5D-5E2A817A68CB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AD75641B-7D18-4128-6240-361A95657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B5E0A91A-5879-20A7-15D0-601C90B82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22E52-04DE-76A1-0751-F4120AB23D9A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72FE38-A94E-8E0F-91C8-90A2324178CA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6DC07361-4923-4284-5302-586DA9C04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9BEA26-F61A-8EAF-4501-BEBC064B1998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D0AF3F-A27C-995C-AA51-0196C388D7D5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90CA4B9-B69D-F319-4E7C-5DC51310A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02EE6-0CE7-07F1-89B5-6ACD45975981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7904F7-D142-809B-B3E2-090A7840BABD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BCBE4B36-E6D5-AEC2-A41E-15EB7C977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153DE0-B80C-35B4-3DE8-F68581D843CB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0D4CC2-2541-CAAB-B0AF-9D70D2A0A310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0D0921F-F8E2-E447-613F-EC7ADE0F6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DCD3C-E6FD-4B01-1682-BCA36A33809A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58965B-76F5-DD05-F70B-B1A1D2D843C3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9A0F506-2684-5588-6AD5-68E19D2DBC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50320A8B-70F2-5758-E043-CA574CA0271A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45AF1966-8BAB-780D-3F79-479BC0ED769B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00957-8884-EB6A-1B90-2195737AF0B9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75091E-FE50-7C03-9251-DA0760BB127D}"/>
              </a:ext>
            </a:extLst>
          </p:cNvPr>
          <p:cNvSpPr/>
          <p:nvPr/>
        </p:nvSpPr>
        <p:spPr bwMode="auto">
          <a:xfrm>
            <a:off x="5687383" y="2358639"/>
            <a:ext cx="4930708" cy="29312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C7DDDA1-7446-E09F-E76E-AAC9418C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904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44DA5-0FDE-75E0-1B5A-F42F01AA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473964"/>
            <a:ext cx="11251963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new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…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tools: [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AIFunctionFactory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(…)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90694-75F3-E493-D170-8C28BAA52CE0}"/>
              </a:ext>
            </a:extLst>
          </p:cNvPr>
          <p:cNvSpPr/>
          <p:nvPr/>
        </p:nvSpPr>
        <p:spPr bwMode="auto">
          <a:xfrm>
            <a:off x="0" y="2155676"/>
            <a:ext cx="12192000" cy="340763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348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EDFAA-7C68-11CD-86E2-21BF42FF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037B3-86B8-FD6E-6CED-7FDCA0FAF5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473964"/>
            <a:ext cx="11251963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new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…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tools: [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AIFunctionFactory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(…)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42FD1-CECF-4733-E755-78B1995B65D4}"/>
              </a:ext>
            </a:extLst>
          </p:cNvPr>
          <p:cNvSpPr/>
          <p:nvPr/>
        </p:nvSpPr>
        <p:spPr bwMode="auto">
          <a:xfrm>
            <a:off x="0" y="120709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835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73716-DE54-C454-78C0-29CFAB98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6B583-C08B-BA42-69F4-45A1DD6A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473964"/>
            <a:ext cx="11251963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new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…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tools: [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AIFunctionFactory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(…)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B6CCF-BE62-A8DC-5D47-D60106E503CC}"/>
              </a:ext>
            </a:extLst>
          </p:cNvPr>
          <p:cNvSpPr/>
          <p:nvPr/>
        </p:nvSpPr>
        <p:spPr bwMode="auto">
          <a:xfrm>
            <a:off x="0" y="120709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360D8E-83DF-415A-94E1-8D8C57A4043D}"/>
              </a:ext>
            </a:extLst>
          </p:cNvPr>
          <p:cNvSpPr/>
          <p:nvPr/>
        </p:nvSpPr>
        <p:spPr bwMode="auto">
          <a:xfrm>
            <a:off x="2598776" y="4032121"/>
            <a:ext cx="8739783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53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154718-7DAD-89E2-9FD3-8CC3EF4E3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659558"/>
            <a:ext cx="12192000" cy="1538883"/>
          </a:xfrm>
        </p:spPr>
        <p:txBody>
          <a:bodyPr/>
          <a:lstStyle/>
          <a:p>
            <a:r>
              <a:rPr lang="ko-KR" altLang="en-US" dirty="0"/>
              <a:t>직접 </a:t>
            </a:r>
            <a:r>
              <a:rPr lang="en-US" altLang="ko-KR" dirty="0"/>
              <a:t>AI Tooling</a:t>
            </a:r>
            <a:r>
              <a:rPr lang="ko-KR" altLang="en-US" dirty="0"/>
              <a:t>을 만들어서</a:t>
            </a:r>
            <a:br>
              <a:rPr lang="en-AU" altLang="ko-KR" dirty="0"/>
            </a:br>
            <a:r>
              <a:rPr lang="ko-KR" altLang="en-US" dirty="0"/>
              <a:t>연결할 수 있습니다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91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D195-0BCA-F467-50C2-AEB3CFAF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4BD35-978B-AEF6-ABD8-5091EF2F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7046178" cy="553998"/>
          </a:xfrm>
        </p:spPr>
        <p:txBody>
          <a:bodyPr/>
          <a:lstStyle/>
          <a:p>
            <a:r>
              <a:rPr lang="ko-KR" altLang="en-US" dirty="0"/>
              <a:t>다중 에이전트 워크플로우 구성하기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Props1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4D11B3-6D7A-4A98-B6CC-9B21E55AA816}">
  <ds:schemaRefs>
    <ds:schemaRef ds:uri="http://purl.org/dc/elements/1.1/"/>
    <ds:schemaRef ds:uri="604b36d7-5cd4-4e11-a635-b4506763e66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2cc28fd-e892-4036-aa5d-7e43c7d13e04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124</TotalTime>
  <Words>678</Words>
  <Application>Microsoft Macintosh PowerPoint</Application>
  <PresentationFormat>Widescreen</PresentationFormat>
  <Paragraphs>311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Segoe Sans Text Semibold</vt:lpstr>
      <vt:lpstr>Segoe Sans Display Semibold</vt:lpstr>
      <vt:lpstr>Segoe UI Variable Display Semib</vt:lpstr>
      <vt:lpstr>Segoe UI</vt:lpstr>
      <vt:lpstr>Calibri</vt:lpstr>
      <vt:lpstr>Aptos SemiBold</vt:lpstr>
      <vt:lpstr>Wingdings</vt:lpstr>
      <vt:lpstr>Segoe UI Semibold</vt:lpstr>
      <vt:lpstr>Cascadia Code</vt:lpstr>
      <vt:lpstr>Segoe Sans Display Semilight</vt:lpstr>
      <vt:lpstr>Arial</vt:lpstr>
      <vt:lpstr>Segoe Sans Text</vt:lpstr>
      <vt:lpstr>Segoe Sans Display</vt:lpstr>
      <vt:lpstr>Consolas</vt:lpstr>
      <vt:lpstr>Microsoft AI Tour 16:9 Template Light</vt:lpstr>
      <vt:lpstr>STEP 03: 다중 에이전트 개발하기</vt:lpstr>
      <vt:lpstr>추가 에이전트 생성하기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다중 에이전트 워크플로우 구성하기</vt:lpstr>
      <vt:lpstr>다중 에이전트 워크플로우 패턴</vt:lpstr>
      <vt:lpstr>다중 에이전트 워크플로우 패턴</vt:lpstr>
      <vt:lpstr>다중 에이전트 워크플로우 패턴</vt:lpstr>
      <vt:lpstr>다중 에이전트 워크플로우 패턴</vt:lpstr>
      <vt:lpstr>다중 에이전트 워크플로우 패턴</vt:lpstr>
      <vt:lpstr>다중 에이전트 워크플로우 패턴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에이전트 응답 필터링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2026-01-20T05:31:01Z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